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D7C"/>
    <a:srgbClr val="9E271F"/>
    <a:srgbClr val="E74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55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96811A-5EDA-1472-55E8-1F90E5055E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C36443D-6CAD-AA6C-8462-7B06C4B773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4AB810F-BA61-4ACC-9819-424C22817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244E-A0B8-49D1-843F-886A6C6DDD23}" type="datetimeFigureOut">
              <a:rPr lang="nl-NL" smtClean="0"/>
              <a:t>20-7-2023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755EEAE-9B9F-A4E6-4762-238269A09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D5DE652-D20E-F8C7-4CBA-C669B3326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F7FB-B345-4AF7-8391-8938800C8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1795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B7991E-B701-3230-810F-E4412CB23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721B609-5B60-65C4-DD34-0D2C588B20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E12207D-16FE-4BBA-79DC-DE708B76F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244E-A0B8-49D1-843F-886A6C6DDD23}" type="datetimeFigureOut">
              <a:rPr lang="nl-NL" smtClean="0"/>
              <a:t>20-7-2023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26830FF-AFF6-DC3F-EF71-29283F2A4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CFEBD02-CD76-0BBC-A2BD-438C11EFF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F7FB-B345-4AF7-8391-8938800C8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472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916A6A0C-81D8-BB51-30B8-78FD607ABC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D08E4BD-412A-4E17-1C40-A10418D498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0E3AECE-E8BB-853F-A91F-F93EDD6D8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244E-A0B8-49D1-843F-886A6C6DDD23}" type="datetimeFigureOut">
              <a:rPr lang="nl-NL" smtClean="0"/>
              <a:t>20-7-2023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24C657C-E9A7-6285-A18A-922B5744C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C70110C-ACD6-7107-464C-0BF3B07E2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F7FB-B345-4AF7-8391-8938800C8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985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76DAA7-7F7E-B8D5-5F5C-7BE19CEDE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1325563"/>
          </a:xfrm>
        </p:spPr>
        <p:txBody>
          <a:bodyPr>
            <a:normAutofit/>
          </a:bodyPr>
          <a:lstStyle>
            <a:lvl1pPr>
              <a:defRPr sz="3200">
                <a:solidFill>
                  <a:srgbClr val="002060"/>
                </a:solidFill>
                <a:latin typeface="Bahnschrift SemiBold" panose="020B0502040204020203" pitchFamily="34" charset="0"/>
              </a:defRPr>
            </a:lvl1pPr>
          </a:lstStyle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FDD0CC8-CCBB-B614-158A-60D366CA1E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 sz="2000">
                <a:latin typeface="Bahnschrift SemiBold" panose="020B0502040204020203" pitchFamily="34" charset="0"/>
              </a:defRPr>
            </a:lvl1pPr>
            <a:lvl2pPr marL="685800" indent="-228600">
              <a:buFont typeface="Wingdings" panose="05000000000000000000" pitchFamily="2" charset="2"/>
              <a:buChar char="§"/>
              <a:defRPr sz="1600">
                <a:latin typeface="Rockwell Nova" panose="02060503020205020403" pitchFamily="18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 sz="1600">
                <a:latin typeface="Rockwell Nova" panose="02060503020205020403" pitchFamily="18" charset="0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1600">
                <a:latin typeface="Rockwell Nova" panose="02060503020205020403" pitchFamily="18" charset="0"/>
              </a:defRPr>
            </a:lvl4pPr>
            <a:lvl5pPr marL="2057400" indent="-228600">
              <a:buFont typeface="Wingdings" panose="05000000000000000000" pitchFamily="2" charset="2"/>
              <a:buChar char="§"/>
              <a:defRPr sz="1600">
                <a:latin typeface="Rockwell Nova" panose="02060503020205020403" pitchFamily="18" charset="0"/>
              </a:defRPr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EB4F4F3-4A0A-6E2B-4E42-63A701EC3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244E-A0B8-49D1-843F-886A6C6DDD23}" type="datetimeFigureOut">
              <a:rPr lang="nl-NL" smtClean="0"/>
              <a:t>20-7-2023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D99E8AB-9694-A9E0-FE81-F3FEFD68C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9FDBA6CC-ED68-0ACC-8D7A-30CC825B67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13121" y="6240192"/>
            <a:ext cx="2126289" cy="617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08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6DB2F6-AE51-F450-B95B-B894807AC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7F04D61-BEDC-86E6-99B5-D1B1A3A274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B0ECE18-7E9D-31E7-B18E-F74257C93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244E-A0B8-49D1-843F-886A6C6DDD23}" type="datetimeFigureOut">
              <a:rPr lang="nl-NL" smtClean="0"/>
              <a:t>20-7-2023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D911779-0141-AB4D-3826-A2DA9E52E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2DFC070-62F4-FC80-B7F6-CD8FC3949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F7FB-B345-4AF7-8391-8938800C8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1441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3B867C-BB6C-58FA-D2D7-70916B62E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D34D1A5-E3F8-7F04-19C4-99A61D2CAD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F7CF503-585A-79D9-73B8-3F648855DF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7562B83-6771-0AB2-22D1-74EE0AC6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244E-A0B8-49D1-843F-886A6C6DDD23}" type="datetimeFigureOut">
              <a:rPr lang="nl-NL" smtClean="0"/>
              <a:t>20-7-2023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95C631B-22D1-098B-BD3F-B49FC48DA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652910A-D18C-A579-347F-25953B122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F7FB-B345-4AF7-8391-8938800C8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6552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1B3DD7-1A0A-DD5E-27DA-54533ECE5B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B426F48-5111-E046-326E-4F3F337217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82A4085-E871-9AEE-5B63-0EAFD8A2A1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5949146-339E-A503-1F42-332A93FB8B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49B75D1D-3E5A-C91F-8AA1-C1F076ABC4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1915BFCD-2EEE-46E7-8E73-BF52CB65A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244E-A0B8-49D1-843F-886A6C6DDD23}" type="datetimeFigureOut">
              <a:rPr lang="nl-NL" smtClean="0"/>
              <a:t>20-7-2023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09309A69-0477-8C7E-0683-F4F43040D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FAE79E87-209F-AC64-8416-13AABD32D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F7FB-B345-4AF7-8391-8938800C8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2334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F51E19-FFD1-1F63-5468-1B14C076B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60D37F1-4F60-242D-974A-EAB47C68F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244E-A0B8-49D1-843F-886A6C6DDD23}" type="datetimeFigureOut">
              <a:rPr lang="nl-NL" smtClean="0"/>
              <a:t>20-7-2023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DB8F572-9701-3832-EB0E-9FF95CF5A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98CB5B3-12BF-FF1E-ECD5-B4A6F98F8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F7FB-B345-4AF7-8391-8938800C8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2182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49C1D920-A6B3-EB49-C2B1-8074D791B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244E-A0B8-49D1-843F-886A6C6DDD23}" type="datetimeFigureOut">
              <a:rPr lang="nl-NL" smtClean="0"/>
              <a:t>20-7-2023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9D5793F-AA69-17B6-B718-577B4F1A4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6697C8C-9ED8-2679-C77E-99F93A0FB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F7FB-B345-4AF7-8391-8938800C8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4048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83CD7D-56C8-97A7-CC0F-CCAC8024E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32156A8-EC77-9C6D-327D-1FC00E4B75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1CB7D22-8CA7-C273-59BE-4FB1E3D458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6A3C7CA-6D6E-8838-AD4E-A14E45056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244E-A0B8-49D1-843F-886A6C6DDD23}" type="datetimeFigureOut">
              <a:rPr lang="nl-NL" smtClean="0"/>
              <a:t>20-7-2023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F5866B5-1DF7-A5B5-A1B8-0F5AD8449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8DBAB8B-0EF8-14B6-604F-014322E93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F7FB-B345-4AF7-8391-8938800C8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6738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7A3E09-E39F-EF82-E1E2-5BD770B27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FBB2B632-126C-D9BD-D5A2-8F23B5F1C2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3AD08A2-19D7-3CF5-44D2-62F060A2BB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E99A6F6-A317-566A-1962-558B8A126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244E-A0B8-49D1-843F-886A6C6DDD23}" type="datetimeFigureOut">
              <a:rPr lang="nl-NL" smtClean="0"/>
              <a:t>20-7-2023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D3C0F91-D704-0E6B-7F0E-EEDED6ADC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A6D19EC-2BD5-96F0-BF5E-58E568371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F7FB-B345-4AF7-8391-8938800C8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6792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10295B65-0D7E-A28A-3E16-133D6D691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EC128A9-D3C8-06C9-B208-56DE44975F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0F6C19C-B45C-8D70-9387-021B69E77D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5B244E-A0B8-49D1-843F-886A6C6DDD23}" type="datetimeFigureOut">
              <a:rPr lang="nl-NL" smtClean="0"/>
              <a:t>20-7-2023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E2D5523-0246-B92D-B6DB-644FD3DAC4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C3AA96C-9EA1-65E9-72DC-3B91F9A907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8F7FB-B345-4AF7-8391-8938800C8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219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aardwarmte">
            <a:extLst>
              <a:ext uri="{FF2B5EF4-FFF2-40B4-BE49-F238E27FC236}">
                <a16:creationId xmlns:a16="http://schemas.microsoft.com/office/drawing/2014/main" id="{71B102CB-A0A2-C9BC-C7B3-122AC2586C4F}"/>
              </a:ext>
            </a:extLst>
          </p:cNvPr>
          <p:cNvSpPr txBox="1"/>
          <p:nvPr/>
        </p:nvSpPr>
        <p:spPr>
          <a:xfrm>
            <a:off x="1198848" y="4111627"/>
            <a:ext cx="56265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nl-NL" sz="800" spc="0" baseline="0" dirty="0">
                <a:ln/>
                <a:solidFill>
                  <a:srgbClr val="FFFFFF"/>
                </a:solidFill>
                <a:latin typeface="+mj-lt"/>
                <a:sym typeface="Museo Sans"/>
                <a:rtl val="0"/>
              </a:rPr>
              <a:t>aardwarmte</a:t>
            </a:r>
          </a:p>
        </p:txBody>
      </p:sp>
      <p:sp>
        <p:nvSpPr>
          <p:cNvPr id="78" name="Titel 1">
            <a:extLst>
              <a:ext uri="{FF2B5EF4-FFF2-40B4-BE49-F238E27FC236}">
                <a16:creationId xmlns:a16="http://schemas.microsoft.com/office/drawing/2014/main" id="{CA81F09E-B6A1-8A93-7724-1A295A1EB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728" y="-9611"/>
            <a:ext cx="10515600" cy="995874"/>
          </a:xfrm>
        </p:spPr>
        <p:txBody>
          <a:bodyPr/>
          <a:lstStyle/>
          <a:p>
            <a:r>
              <a:rPr lang="nl-NL" dirty="0"/>
              <a:t>Pluspunten van geothermie</a:t>
            </a:r>
          </a:p>
        </p:txBody>
      </p:sp>
      <p:sp>
        <p:nvSpPr>
          <p:cNvPr id="84" name="Tijdelijke aanduiding voor dianummer 5">
            <a:extLst>
              <a:ext uri="{FF2B5EF4-FFF2-40B4-BE49-F238E27FC236}">
                <a16:creationId xmlns:a16="http://schemas.microsoft.com/office/drawing/2014/main" id="{07C1D6D1-FED1-A9F1-FCC1-0E5D37021C09}"/>
              </a:ext>
            </a:extLst>
          </p:cNvPr>
          <p:cNvSpPr txBox="1">
            <a:spLocks/>
          </p:cNvSpPr>
          <p:nvPr/>
        </p:nvSpPr>
        <p:spPr>
          <a:xfrm>
            <a:off x="11496000" y="6314400"/>
            <a:ext cx="360000" cy="561600"/>
          </a:xfrm>
          <a:prstGeom prst="rect">
            <a:avLst/>
          </a:prstGeom>
        </p:spPr>
        <p:txBody>
          <a:bodyPr/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dirty="0"/>
          </a:p>
        </p:txBody>
      </p:sp>
      <p:sp>
        <p:nvSpPr>
          <p:cNvPr id="91" name="TextBox 14">
            <a:extLst>
              <a:ext uri="{FF2B5EF4-FFF2-40B4-BE49-F238E27FC236}">
                <a16:creationId xmlns:a16="http://schemas.microsoft.com/office/drawing/2014/main" id="{329269C9-E646-E33E-A99F-D9E6996C2E30}"/>
              </a:ext>
            </a:extLst>
          </p:cNvPr>
          <p:cNvSpPr txBox="1"/>
          <p:nvPr/>
        </p:nvSpPr>
        <p:spPr>
          <a:xfrm>
            <a:off x="1011203" y="2666427"/>
            <a:ext cx="71493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  <a:latin typeface="Bahnschrift" panose="020B0502040204020203" pitchFamily="34" charset="0"/>
              </a:rPr>
              <a:t>Lokaal</a:t>
            </a:r>
          </a:p>
        </p:txBody>
      </p:sp>
      <p:sp>
        <p:nvSpPr>
          <p:cNvPr id="92" name="TextBox 15">
            <a:extLst>
              <a:ext uri="{FF2B5EF4-FFF2-40B4-BE49-F238E27FC236}">
                <a16:creationId xmlns:a16="http://schemas.microsoft.com/office/drawing/2014/main" id="{1A17038C-35A1-E80B-2193-D9107DBB9F81}"/>
              </a:ext>
            </a:extLst>
          </p:cNvPr>
          <p:cNvSpPr txBox="1"/>
          <p:nvPr/>
        </p:nvSpPr>
        <p:spPr>
          <a:xfrm>
            <a:off x="984708" y="3127582"/>
            <a:ext cx="106439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  <a:latin typeface="Bahnschrift" panose="020B0502040204020203" pitchFamily="34" charset="0"/>
              </a:rPr>
              <a:t>Duurzaam</a:t>
            </a:r>
          </a:p>
        </p:txBody>
      </p:sp>
      <p:sp>
        <p:nvSpPr>
          <p:cNvPr id="93" name="TextBox 16">
            <a:extLst>
              <a:ext uri="{FF2B5EF4-FFF2-40B4-BE49-F238E27FC236}">
                <a16:creationId xmlns:a16="http://schemas.microsoft.com/office/drawing/2014/main" id="{61A90445-12A0-6B6A-B4E9-E55F88BA4AE1}"/>
              </a:ext>
            </a:extLst>
          </p:cNvPr>
          <p:cNvSpPr txBox="1"/>
          <p:nvPr/>
        </p:nvSpPr>
        <p:spPr>
          <a:xfrm>
            <a:off x="971682" y="3590530"/>
            <a:ext cx="134652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  <a:latin typeface="Bahnschrift" panose="020B0502040204020203" pitchFamily="34" charset="0"/>
              </a:rPr>
              <a:t>Betrouwbaar</a:t>
            </a:r>
          </a:p>
        </p:txBody>
      </p:sp>
      <p:sp>
        <p:nvSpPr>
          <p:cNvPr id="94" name="TextBox 17">
            <a:extLst>
              <a:ext uri="{FF2B5EF4-FFF2-40B4-BE49-F238E27FC236}">
                <a16:creationId xmlns:a16="http://schemas.microsoft.com/office/drawing/2014/main" id="{328D3C00-F3F1-CB66-D975-60EB6F345028}"/>
              </a:ext>
            </a:extLst>
          </p:cNvPr>
          <p:cNvSpPr txBox="1"/>
          <p:nvPr/>
        </p:nvSpPr>
        <p:spPr>
          <a:xfrm>
            <a:off x="1011203" y="4153945"/>
            <a:ext cx="116698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  <a:latin typeface="Bahnschrift" panose="020B0502040204020203" pitchFamily="34" charset="0"/>
              </a:rPr>
              <a:t>Betaalbaar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F5D89E5-2B1B-D180-051B-DE0BF5E605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0749" y="805893"/>
            <a:ext cx="8427984" cy="6070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51165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2A5BF2798875F4CB713D97B85C1A600" ma:contentTypeVersion="0" ma:contentTypeDescription="Een nieuw document maken." ma:contentTypeScope="" ma:versionID="5a8b9ed2149cd01fa163203fd81a4b8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2f33f2cde62b73ee3b5b7efaee561e5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8CFA290-8C3D-45EA-98C2-79C0487AB629}"/>
</file>

<file path=customXml/itemProps2.xml><?xml version="1.0" encoding="utf-8"?>
<ds:datastoreItem xmlns:ds="http://schemas.openxmlformats.org/officeDocument/2006/customXml" ds:itemID="{2ED2AFE4-1F0B-4CBC-95FC-9BBF459750C9}"/>
</file>

<file path=customXml/itemProps3.xml><?xml version="1.0" encoding="utf-8"?>
<ds:datastoreItem xmlns:ds="http://schemas.openxmlformats.org/officeDocument/2006/customXml" ds:itemID="{E4F5D3E1-BD7B-484E-A5DB-DE23D1E2D2C9}"/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8</Words>
  <Application>Microsoft Office PowerPoint</Application>
  <PresentationFormat>Breedbeeld</PresentationFormat>
  <Paragraphs>6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9" baseType="lpstr">
      <vt:lpstr>Arial</vt:lpstr>
      <vt:lpstr>Bahnschrift</vt:lpstr>
      <vt:lpstr>Bahnschrift SemiBold</vt:lpstr>
      <vt:lpstr>Calibri</vt:lpstr>
      <vt:lpstr>Calibri Light</vt:lpstr>
      <vt:lpstr>Rockwell Nova</vt:lpstr>
      <vt:lpstr>Wingdings</vt:lpstr>
      <vt:lpstr>Kantoorthema</vt:lpstr>
      <vt:lpstr>Pluspunten van geothermie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Bodemenergie en Geothermie:  duurzame warmtebronnen in de ondergrond</dc:title>
  <dc:creator>Anouk Aal</dc:creator>
  <cp:lastModifiedBy>Anouk Aal</cp:lastModifiedBy>
  <cp:revision>4</cp:revision>
  <dcterms:created xsi:type="dcterms:W3CDTF">2023-06-13T07:54:38Z</dcterms:created>
  <dcterms:modified xsi:type="dcterms:W3CDTF">2023-07-20T13:02:00Z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0x010100F2A5BF2798875F4CB713D97B85C1A600</vt:lpwstr>
  </property>
  <property fmtid="{D5CDD505-2E9C-101B-9397-08002B2CF9AE}" pid="3" name="Order">
    <vt:r8>1413600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  <property fmtid="{D5CDD505-2E9C-101B-9397-08002B2CF9AE}" pid="8" name="_SourceUrl">
    <vt:lpwstr/>
  </property>
  <property fmtid="{D5CDD505-2E9C-101B-9397-08002B2CF9AE}" pid="9" name="_SharedFileIndex">
    <vt:lpwstr/>
  </property>
  <property fmtid="{D5CDD505-2E9C-101B-9397-08002B2CF9AE}" pid="10" name="ComplianceAssetId">
    <vt:lpwstr/>
  </property>
  <property fmtid="{D5CDD505-2E9C-101B-9397-08002B2CF9AE}" pid="11" name="TemplateUrl">
    <vt:lpwstr/>
  </property>
</Properties>
</file>