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13-6-2023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emenergie">
            <a:extLst>
              <a:ext uri="{FF2B5EF4-FFF2-40B4-BE49-F238E27FC236}">
                <a16:creationId xmlns:a16="http://schemas.microsoft.com/office/drawing/2014/main" id="{AFD0DB9C-EEEF-4060-DDFA-5F617EFC562F}"/>
              </a:ext>
            </a:extLst>
          </p:cNvPr>
          <p:cNvSpPr/>
          <p:nvPr/>
        </p:nvSpPr>
        <p:spPr>
          <a:xfrm>
            <a:off x="707993" y="1607083"/>
            <a:ext cx="3286311" cy="479000"/>
          </a:xfrm>
          <a:custGeom>
            <a:avLst/>
            <a:gdLst>
              <a:gd name="connsiteX0" fmla="*/ 2628748 w 5257495"/>
              <a:gd name="connsiteY0" fmla="*/ 407539 h 479000"/>
              <a:gd name="connsiteX1" fmla="*/ 1820315 w 5257495"/>
              <a:gd name="connsiteY1" fmla="*/ 340564 h 479000"/>
              <a:gd name="connsiteX2" fmla="*/ 1067923 w 5257495"/>
              <a:gd name="connsiteY2" fmla="*/ 400841 h 479000"/>
              <a:gd name="connsiteX3" fmla="*/ 0 w 5257495"/>
              <a:gd name="connsiteY3" fmla="*/ 479000 h 479000"/>
              <a:gd name="connsiteX4" fmla="*/ 0 w 5257495"/>
              <a:gd name="connsiteY4" fmla="*/ 0 h 479000"/>
              <a:gd name="connsiteX5" fmla="*/ 5257496 w 5257495"/>
              <a:gd name="connsiteY5" fmla="*/ 0 h 479000"/>
              <a:gd name="connsiteX6" fmla="*/ 5257496 w 5257495"/>
              <a:gd name="connsiteY6" fmla="*/ 479000 h 479000"/>
              <a:gd name="connsiteX7" fmla="*/ 4189573 w 5257495"/>
              <a:gd name="connsiteY7" fmla="*/ 400841 h 479000"/>
              <a:gd name="connsiteX8" fmla="*/ 3437181 w 5257495"/>
              <a:gd name="connsiteY8" fmla="*/ 340564 h 479000"/>
              <a:gd name="connsiteX9" fmla="*/ 2628748 w 5257495"/>
              <a:gd name="connsiteY9" fmla="*/ 407539 h 47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7495" h="479000">
                <a:moveTo>
                  <a:pt x="2628748" y="407539"/>
                </a:moveTo>
                <a:cubicBezTo>
                  <a:pt x="2302358" y="418723"/>
                  <a:pt x="2201807" y="345052"/>
                  <a:pt x="1820315" y="340564"/>
                </a:cubicBezTo>
                <a:cubicBezTo>
                  <a:pt x="1438823" y="336144"/>
                  <a:pt x="1359320" y="362934"/>
                  <a:pt x="1067923" y="400841"/>
                </a:cubicBezTo>
                <a:cubicBezTo>
                  <a:pt x="776659" y="438816"/>
                  <a:pt x="421645" y="432118"/>
                  <a:pt x="0" y="479000"/>
                </a:cubicBezTo>
                <a:lnTo>
                  <a:pt x="0" y="0"/>
                </a:lnTo>
                <a:lnTo>
                  <a:pt x="5257496" y="0"/>
                </a:lnTo>
                <a:cubicBezTo>
                  <a:pt x="5257496" y="0"/>
                  <a:pt x="5257496" y="479000"/>
                  <a:pt x="5257496" y="479000"/>
                </a:cubicBezTo>
                <a:cubicBezTo>
                  <a:pt x="4835850" y="432118"/>
                  <a:pt x="4480837" y="438816"/>
                  <a:pt x="4189573" y="400841"/>
                </a:cubicBezTo>
                <a:cubicBezTo>
                  <a:pt x="3898175" y="362934"/>
                  <a:pt x="3818673" y="336144"/>
                  <a:pt x="3437181" y="340564"/>
                </a:cubicBezTo>
                <a:cubicBezTo>
                  <a:pt x="3055689" y="345052"/>
                  <a:pt x="2955137" y="418723"/>
                  <a:pt x="2628748" y="407539"/>
                </a:cubicBezTo>
                <a:close/>
              </a:path>
            </a:pathLst>
          </a:custGeom>
          <a:solidFill>
            <a:srgbClr val="B5C1C3"/>
          </a:solidFill>
          <a:ln w="6702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4" name="aardwarmte">
            <a:extLst>
              <a:ext uri="{FF2B5EF4-FFF2-40B4-BE49-F238E27FC236}">
                <a16:creationId xmlns:a16="http://schemas.microsoft.com/office/drawing/2014/main" id="{E8E460BE-81C8-9EF5-490E-77A731239410}"/>
              </a:ext>
            </a:extLst>
          </p:cNvPr>
          <p:cNvGrpSpPr/>
          <p:nvPr/>
        </p:nvGrpSpPr>
        <p:grpSpPr>
          <a:xfrm>
            <a:off x="707926" y="1939926"/>
            <a:ext cx="3286445" cy="3699546"/>
            <a:chOff x="707926" y="1939926"/>
            <a:chExt cx="3286445" cy="3699546"/>
          </a:xfrm>
        </p:grpSpPr>
        <p:sp>
          <p:nvSpPr>
            <p:cNvPr id="5" name="Freeform 17">
              <a:extLst>
                <a:ext uri="{FF2B5EF4-FFF2-40B4-BE49-F238E27FC236}">
                  <a16:creationId xmlns:a16="http://schemas.microsoft.com/office/drawing/2014/main" id="{7884230C-FE21-4341-3D79-381EEAF07790}"/>
                </a:ext>
              </a:extLst>
            </p:cNvPr>
            <p:cNvSpPr/>
            <p:nvPr/>
          </p:nvSpPr>
          <p:spPr>
            <a:xfrm>
              <a:off x="708060" y="1939926"/>
              <a:ext cx="3286311" cy="447674"/>
            </a:xfrm>
            <a:custGeom>
              <a:avLst/>
              <a:gdLst>
                <a:gd name="connsiteX0" fmla="*/ 2910627 w 5257495"/>
                <a:gd name="connsiteY0" fmla="*/ 360866 h 431389"/>
                <a:gd name="connsiteX1" fmla="*/ 2346802 w 5257495"/>
                <a:gd name="connsiteY1" fmla="*/ 360866 h 431389"/>
                <a:gd name="connsiteX2" fmla="*/ 1730221 w 5257495"/>
                <a:gd name="connsiteY2" fmla="*/ 277349 h 431389"/>
                <a:gd name="connsiteX3" fmla="*/ 887801 w 5257495"/>
                <a:gd name="connsiteY3" fmla="*/ 375533 h 431389"/>
                <a:gd name="connsiteX4" fmla="*/ 0 w 5257495"/>
                <a:gd name="connsiteY4" fmla="*/ 431390 h 431389"/>
                <a:gd name="connsiteX5" fmla="*/ 0 w 5257495"/>
                <a:gd name="connsiteY5" fmla="*/ 138913 h 431389"/>
                <a:gd name="connsiteX6" fmla="*/ 1067922 w 5257495"/>
                <a:gd name="connsiteY6" fmla="*/ 60754 h 431389"/>
                <a:gd name="connsiteX7" fmla="*/ 1820315 w 5257495"/>
                <a:gd name="connsiteY7" fmla="*/ 477 h 431389"/>
                <a:gd name="connsiteX8" fmla="*/ 2628748 w 5257495"/>
                <a:gd name="connsiteY8" fmla="*/ 67451 h 431389"/>
                <a:gd name="connsiteX9" fmla="*/ 3437181 w 5257495"/>
                <a:gd name="connsiteY9" fmla="*/ 477 h 431389"/>
                <a:gd name="connsiteX10" fmla="*/ 4189573 w 5257495"/>
                <a:gd name="connsiteY10" fmla="*/ 60754 h 431389"/>
                <a:gd name="connsiteX11" fmla="*/ 5257495 w 5257495"/>
                <a:gd name="connsiteY11" fmla="*/ 138913 h 431389"/>
                <a:gd name="connsiteX12" fmla="*/ 5257495 w 5257495"/>
                <a:gd name="connsiteY12" fmla="*/ 431390 h 431389"/>
                <a:gd name="connsiteX13" fmla="*/ 4369694 w 5257495"/>
                <a:gd name="connsiteY13" fmla="*/ 375533 h 431389"/>
                <a:gd name="connsiteX14" fmla="*/ 3527275 w 5257495"/>
                <a:gd name="connsiteY14" fmla="*/ 277349 h 431389"/>
                <a:gd name="connsiteX15" fmla="*/ 2910694 w 5257495"/>
                <a:gd name="connsiteY15" fmla="*/ 360866 h 43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57495" h="431389">
                  <a:moveTo>
                    <a:pt x="2910627" y="360866"/>
                  </a:moveTo>
                  <a:cubicBezTo>
                    <a:pt x="2724540" y="398104"/>
                    <a:pt x="2532889" y="398104"/>
                    <a:pt x="2346802" y="360866"/>
                  </a:cubicBezTo>
                  <a:cubicBezTo>
                    <a:pt x="2160715" y="323628"/>
                    <a:pt x="1971946" y="277349"/>
                    <a:pt x="1730221" y="277349"/>
                  </a:cubicBezTo>
                  <a:cubicBezTo>
                    <a:pt x="1404971" y="277349"/>
                    <a:pt x="1148632" y="375533"/>
                    <a:pt x="887801" y="375533"/>
                  </a:cubicBezTo>
                  <a:cubicBezTo>
                    <a:pt x="601766" y="375533"/>
                    <a:pt x="0" y="431390"/>
                    <a:pt x="0" y="431390"/>
                  </a:cubicBezTo>
                  <a:lnTo>
                    <a:pt x="0" y="138913"/>
                  </a:lnTo>
                  <a:cubicBezTo>
                    <a:pt x="421645" y="92031"/>
                    <a:pt x="776659" y="98728"/>
                    <a:pt x="1067922" y="60754"/>
                  </a:cubicBezTo>
                  <a:cubicBezTo>
                    <a:pt x="1359320" y="22846"/>
                    <a:pt x="1438823" y="-3943"/>
                    <a:pt x="1820315" y="477"/>
                  </a:cubicBezTo>
                  <a:cubicBezTo>
                    <a:pt x="2201807" y="4964"/>
                    <a:pt x="2302358" y="78636"/>
                    <a:pt x="2628748" y="67451"/>
                  </a:cubicBezTo>
                  <a:cubicBezTo>
                    <a:pt x="2955138" y="78636"/>
                    <a:pt x="3055689" y="4964"/>
                    <a:pt x="3437181" y="477"/>
                  </a:cubicBezTo>
                  <a:cubicBezTo>
                    <a:pt x="3818673" y="-3943"/>
                    <a:pt x="3898175" y="22846"/>
                    <a:pt x="4189573" y="60754"/>
                  </a:cubicBezTo>
                  <a:cubicBezTo>
                    <a:pt x="4480837" y="98728"/>
                    <a:pt x="4835850" y="92031"/>
                    <a:pt x="5257495" y="138913"/>
                  </a:cubicBezTo>
                  <a:lnTo>
                    <a:pt x="5257495" y="431390"/>
                  </a:lnTo>
                  <a:cubicBezTo>
                    <a:pt x="5257495" y="431390"/>
                    <a:pt x="4655796" y="375533"/>
                    <a:pt x="4369694" y="375533"/>
                  </a:cubicBezTo>
                  <a:cubicBezTo>
                    <a:pt x="4108797" y="375533"/>
                    <a:pt x="3852525" y="277349"/>
                    <a:pt x="3527275" y="277349"/>
                  </a:cubicBezTo>
                  <a:cubicBezTo>
                    <a:pt x="3285549" y="277349"/>
                    <a:pt x="3091083" y="324767"/>
                    <a:pt x="2910694" y="360866"/>
                  </a:cubicBezTo>
                  <a:close/>
                </a:path>
              </a:pathLst>
            </a:custGeom>
            <a:solidFill>
              <a:srgbClr val="A8BABD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Freeform 18">
              <a:extLst>
                <a:ext uri="{FF2B5EF4-FFF2-40B4-BE49-F238E27FC236}">
                  <a16:creationId xmlns:a16="http://schemas.microsoft.com/office/drawing/2014/main" id="{E205CED7-14DF-E4D5-2869-013FFD50B977}"/>
                </a:ext>
              </a:extLst>
            </p:cNvPr>
            <p:cNvSpPr/>
            <p:nvPr/>
          </p:nvSpPr>
          <p:spPr>
            <a:xfrm>
              <a:off x="707993" y="2224519"/>
              <a:ext cx="3286311" cy="368701"/>
            </a:xfrm>
            <a:custGeom>
              <a:avLst/>
              <a:gdLst>
                <a:gd name="connsiteX0" fmla="*/ 5257496 w 5257495"/>
                <a:gd name="connsiteY0" fmla="*/ 154041 h 368701"/>
                <a:gd name="connsiteX1" fmla="*/ 5257496 w 5257495"/>
                <a:gd name="connsiteY1" fmla="*/ 345989 h 368701"/>
                <a:gd name="connsiteX2" fmla="*/ 3993565 w 5257495"/>
                <a:gd name="connsiteY2" fmla="*/ 212041 h 368701"/>
                <a:gd name="connsiteX3" fmla="*/ 2803372 w 5257495"/>
                <a:gd name="connsiteY3" fmla="*/ 351749 h 368701"/>
                <a:gd name="connsiteX4" fmla="*/ 2658377 w 5257495"/>
                <a:gd name="connsiteY4" fmla="*/ 368694 h 368701"/>
                <a:gd name="connsiteX5" fmla="*/ 2599119 w 5257495"/>
                <a:gd name="connsiteY5" fmla="*/ 368694 h 368701"/>
                <a:gd name="connsiteX6" fmla="*/ 2454124 w 5257495"/>
                <a:gd name="connsiteY6" fmla="*/ 351749 h 368701"/>
                <a:gd name="connsiteX7" fmla="*/ 1263931 w 5257495"/>
                <a:gd name="connsiteY7" fmla="*/ 212041 h 368701"/>
                <a:gd name="connsiteX8" fmla="*/ 0 w 5257495"/>
                <a:gd name="connsiteY8" fmla="*/ 345989 h 368701"/>
                <a:gd name="connsiteX9" fmla="*/ 0 w 5257495"/>
                <a:gd name="connsiteY9" fmla="*/ 154041 h 368701"/>
                <a:gd name="connsiteX10" fmla="*/ 887802 w 5257495"/>
                <a:gd name="connsiteY10" fmla="*/ 98184 h 368701"/>
                <a:gd name="connsiteX11" fmla="*/ 1730288 w 5257495"/>
                <a:gd name="connsiteY11" fmla="*/ 0 h 368701"/>
                <a:gd name="connsiteX12" fmla="*/ 2346802 w 5257495"/>
                <a:gd name="connsiteY12" fmla="*/ 83517 h 368701"/>
                <a:gd name="connsiteX13" fmla="*/ 2910627 w 5257495"/>
                <a:gd name="connsiteY13" fmla="*/ 83517 h 368701"/>
                <a:gd name="connsiteX14" fmla="*/ 3527141 w 5257495"/>
                <a:gd name="connsiteY14" fmla="*/ 0 h 368701"/>
                <a:gd name="connsiteX15" fmla="*/ 4369627 w 5257495"/>
                <a:gd name="connsiteY15" fmla="*/ 98184 h 368701"/>
                <a:gd name="connsiteX16" fmla="*/ 5257429 w 5257495"/>
                <a:gd name="connsiteY16" fmla="*/ 154041 h 368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57495" h="368701">
                  <a:moveTo>
                    <a:pt x="5257496" y="154041"/>
                  </a:moveTo>
                  <a:lnTo>
                    <a:pt x="5257496" y="345989"/>
                  </a:lnTo>
                  <a:cubicBezTo>
                    <a:pt x="4909990" y="258923"/>
                    <a:pt x="4396106" y="299107"/>
                    <a:pt x="3993565" y="212041"/>
                  </a:cubicBezTo>
                  <a:cubicBezTo>
                    <a:pt x="3675890" y="143392"/>
                    <a:pt x="3105294" y="298839"/>
                    <a:pt x="2803372" y="351749"/>
                  </a:cubicBezTo>
                  <a:cubicBezTo>
                    <a:pt x="2742907" y="362398"/>
                    <a:pt x="2693168" y="368895"/>
                    <a:pt x="2658377" y="368694"/>
                  </a:cubicBezTo>
                  <a:cubicBezTo>
                    <a:pt x="2638602" y="368560"/>
                    <a:pt x="2618894" y="368560"/>
                    <a:pt x="2599119" y="368694"/>
                  </a:cubicBezTo>
                  <a:cubicBezTo>
                    <a:pt x="2564328" y="368962"/>
                    <a:pt x="2514588" y="362398"/>
                    <a:pt x="2454124" y="351749"/>
                  </a:cubicBezTo>
                  <a:cubicBezTo>
                    <a:pt x="2152201" y="298839"/>
                    <a:pt x="1581606" y="143392"/>
                    <a:pt x="1263931" y="212041"/>
                  </a:cubicBezTo>
                  <a:cubicBezTo>
                    <a:pt x="861390" y="299107"/>
                    <a:pt x="347506" y="258923"/>
                    <a:pt x="0" y="345989"/>
                  </a:cubicBezTo>
                  <a:lnTo>
                    <a:pt x="0" y="154041"/>
                  </a:lnTo>
                  <a:cubicBezTo>
                    <a:pt x="0" y="154041"/>
                    <a:pt x="601766" y="98184"/>
                    <a:pt x="887802" y="98184"/>
                  </a:cubicBezTo>
                  <a:cubicBezTo>
                    <a:pt x="1148699" y="98184"/>
                    <a:pt x="1404971" y="0"/>
                    <a:pt x="1730288" y="0"/>
                  </a:cubicBezTo>
                  <a:cubicBezTo>
                    <a:pt x="1971946" y="0"/>
                    <a:pt x="2166413" y="47418"/>
                    <a:pt x="2346802" y="83517"/>
                  </a:cubicBezTo>
                  <a:cubicBezTo>
                    <a:pt x="2532889" y="120755"/>
                    <a:pt x="2724540" y="120755"/>
                    <a:pt x="2910627" y="83517"/>
                  </a:cubicBezTo>
                  <a:cubicBezTo>
                    <a:pt x="3096714" y="46279"/>
                    <a:pt x="3285482" y="0"/>
                    <a:pt x="3527141" y="0"/>
                  </a:cubicBezTo>
                  <a:cubicBezTo>
                    <a:pt x="3852458" y="0"/>
                    <a:pt x="4108730" y="98184"/>
                    <a:pt x="4369627" y="98184"/>
                  </a:cubicBezTo>
                  <a:cubicBezTo>
                    <a:pt x="4655662" y="98184"/>
                    <a:pt x="5257429" y="154041"/>
                    <a:pt x="5257429" y="154041"/>
                  </a:cubicBezTo>
                  <a:close/>
                </a:path>
              </a:pathLst>
            </a:custGeom>
            <a:solidFill>
              <a:srgbClr val="95A7AA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 19">
              <a:extLst>
                <a:ext uri="{FF2B5EF4-FFF2-40B4-BE49-F238E27FC236}">
                  <a16:creationId xmlns:a16="http://schemas.microsoft.com/office/drawing/2014/main" id="{2F9C2253-3189-48CD-4328-3F82C34063F5}"/>
                </a:ext>
              </a:extLst>
            </p:cNvPr>
            <p:cNvSpPr/>
            <p:nvPr/>
          </p:nvSpPr>
          <p:spPr>
            <a:xfrm>
              <a:off x="707993" y="2419357"/>
              <a:ext cx="3286311" cy="503904"/>
            </a:xfrm>
            <a:custGeom>
              <a:avLst/>
              <a:gdLst>
                <a:gd name="connsiteX0" fmla="*/ 5257496 w 5257495"/>
                <a:gd name="connsiteY0" fmla="*/ 151151 h 503904"/>
                <a:gd name="connsiteX1" fmla="*/ 5257496 w 5257495"/>
                <a:gd name="connsiteY1" fmla="*/ 503905 h 503904"/>
                <a:gd name="connsiteX2" fmla="*/ 4189573 w 5257495"/>
                <a:gd name="connsiteY2" fmla="*/ 262797 h 503904"/>
                <a:gd name="connsiteX3" fmla="*/ 2648389 w 5257495"/>
                <a:gd name="connsiteY3" fmla="*/ 445838 h 503904"/>
                <a:gd name="connsiteX4" fmla="*/ 2609107 w 5257495"/>
                <a:gd name="connsiteY4" fmla="*/ 445838 h 503904"/>
                <a:gd name="connsiteX5" fmla="*/ 1067923 w 5257495"/>
                <a:gd name="connsiteY5" fmla="*/ 262797 h 503904"/>
                <a:gd name="connsiteX6" fmla="*/ 0 w 5257495"/>
                <a:gd name="connsiteY6" fmla="*/ 503905 h 503904"/>
                <a:gd name="connsiteX7" fmla="*/ 0 w 5257495"/>
                <a:gd name="connsiteY7" fmla="*/ 151151 h 503904"/>
                <a:gd name="connsiteX8" fmla="*/ 1263931 w 5257495"/>
                <a:gd name="connsiteY8" fmla="*/ 17203 h 503904"/>
                <a:gd name="connsiteX9" fmla="*/ 2454124 w 5257495"/>
                <a:gd name="connsiteY9" fmla="*/ 156911 h 503904"/>
                <a:gd name="connsiteX10" fmla="*/ 2599119 w 5257495"/>
                <a:gd name="connsiteY10" fmla="*/ 173855 h 503904"/>
                <a:gd name="connsiteX11" fmla="*/ 2658377 w 5257495"/>
                <a:gd name="connsiteY11" fmla="*/ 173855 h 503904"/>
                <a:gd name="connsiteX12" fmla="*/ 2803372 w 5257495"/>
                <a:gd name="connsiteY12" fmla="*/ 156911 h 503904"/>
                <a:gd name="connsiteX13" fmla="*/ 3993565 w 5257495"/>
                <a:gd name="connsiteY13" fmla="*/ 17203 h 503904"/>
                <a:gd name="connsiteX14" fmla="*/ 5257496 w 5257495"/>
                <a:gd name="connsiteY14" fmla="*/ 151151 h 50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57495" h="503904">
                  <a:moveTo>
                    <a:pt x="5257496" y="151151"/>
                  </a:moveTo>
                  <a:lnTo>
                    <a:pt x="5257496" y="503905"/>
                  </a:lnTo>
                  <a:cubicBezTo>
                    <a:pt x="4925944" y="468208"/>
                    <a:pt x="4560340" y="331982"/>
                    <a:pt x="4189573" y="262797"/>
                  </a:cubicBezTo>
                  <a:cubicBezTo>
                    <a:pt x="3788909" y="188054"/>
                    <a:pt x="2852776" y="455081"/>
                    <a:pt x="2648389" y="445838"/>
                  </a:cubicBezTo>
                  <a:cubicBezTo>
                    <a:pt x="2635317" y="445235"/>
                    <a:pt x="2622178" y="445235"/>
                    <a:pt x="2609107" y="445838"/>
                  </a:cubicBezTo>
                  <a:cubicBezTo>
                    <a:pt x="2404719" y="455081"/>
                    <a:pt x="1468586" y="188121"/>
                    <a:pt x="1067923" y="262797"/>
                  </a:cubicBezTo>
                  <a:cubicBezTo>
                    <a:pt x="697156" y="331982"/>
                    <a:pt x="331551" y="468208"/>
                    <a:pt x="0" y="503905"/>
                  </a:cubicBezTo>
                  <a:lnTo>
                    <a:pt x="0" y="151151"/>
                  </a:lnTo>
                  <a:cubicBezTo>
                    <a:pt x="347506" y="64085"/>
                    <a:pt x="861390" y="104269"/>
                    <a:pt x="1263931" y="17203"/>
                  </a:cubicBezTo>
                  <a:cubicBezTo>
                    <a:pt x="1581606" y="-51446"/>
                    <a:pt x="2152201" y="104001"/>
                    <a:pt x="2454124" y="156911"/>
                  </a:cubicBezTo>
                  <a:cubicBezTo>
                    <a:pt x="2514588" y="167560"/>
                    <a:pt x="2564328" y="174056"/>
                    <a:pt x="2599119" y="173855"/>
                  </a:cubicBezTo>
                  <a:cubicBezTo>
                    <a:pt x="2618894" y="173721"/>
                    <a:pt x="2638602" y="173721"/>
                    <a:pt x="2658377" y="173855"/>
                  </a:cubicBezTo>
                  <a:cubicBezTo>
                    <a:pt x="2693168" y="174123"/>
                    <a:pt x="2742907" y="167560"/>
                    <a:pt x="2803372" y="156911"/>
                  </a:cubicBezTo>
                  <a:cubicBezTo>
                    <a:pt x="3105294" y="104001"/>
                    <a:pt x="3675890" y="-51446"/>
                    <a:pt x="3993565" y="17203"/>
                  </a:cubicBezTo>
                  <a:cubicBezTo>
                    <a:pt x="4396106" y="104269"/>
                    <a:pt x="4909990" y="64085"/>
                    <a:pt x="5257496" y="151151"/>
                  </a:cubicBezTo>
                  <a:close/>
                </a:path>
              </a:pathLst>
            </a:custGeom>
            <a:solidFill>
              <a:srgbClr val="657A7E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5B1269F8-F987-1C5C-8885-F7EA51293460}"/>
                </a:ext>
              </a:extLst>
            </p:cNvPr>
            <p:cNvSpPr/>
            <p:nvPr/>
          </p:nvSpPr>
          <p:spPr>
            <a:xfrm>
              <a:off x="707993" y="2657475"/>
              <a:ext cx="3286311" cy="885825"/>
            </a:xfrm>
            <a:custGeom>
              <a:avLst/>
              <a:gdLst>
                <a:gd name="connsiteX0" fmla="*/ 5257496 w 5257495"/>
                <a:gd name="connsiteY0" fmla="*/ 254326 h 863943"/>
                <a:gd name="connsiteX1" fmla="*/ 5257496 w 5257495"/>
                <a:gd name="connsiteY1" fmla="*/ 756634 h 863943"/>
                <a:gd name="connsiteX2" fmla="*/ 4723903 w 5257495"/>
                <a:gd name="connsiteY2" fmla="*/ 578549 h 863943"/>
                <a:gd name="connsiteX3" fmla="*/ 4099546 w 5257495"/>
                <a:gd name="connsiteY3" fmla="*/ 522223 h 863943"/>
                <a:gd name="connsiteX4" fmla="*/ 3782474 w 5257495"/>
                <a:gd name="connsiteY4" fmla="*/ 592078 h 863943"/>
                <a:gd name="connsiteX5" fmla="*/ 3782273 w 5257495"/>
                <a:gd name="connsiteY5" fmla="*/ 592078 h 863943"/>
                <a:gd name="connsiteX6" fmla="*/ 3240368 w 5257495"/>
                <a:gd name="connsiteY6" fmla="*/ 764938 h 863943"/>
                <a:gd name="connsiteX7" fmla="*/ 3105428 w 5257495"/>
                <a:gd name="connsiteY7" fmla="*/ 802712 h 863943"/>
                <a:gd name="connsiteX8" fmla="*/ 2152067 w 5257495"/>
                <a:gd name="connsiteY8" fmla="*/ 802712 h 863943"/>
                <a:gd name="connsiteX9" fmla="*/ 2017127 w 5257495"/>
                <a:gd name="connsiteY9" fmla="*/ 764938 h 863943"/>
                <a:gd name="connsiteX10" fmla="*/ 1475223 w 5257495"/>
                <a:gd name="connsiteY10" fmla="*/ 592078 h 863943"/>
                <a:gd name="connsiteX11" fmla="*/ 1475022 w 5257495"/>
                <a:gd name="connsiteY11" fmla="*/ 592078 h 863943"/>
                <a:gd name="connsiteX12" fmla="*/ 1157949 w 5257495"/>
                <a:gd name="connsiteY12" fmla="*/ 522223 h 863943"/>
                <a:gd name="connsiteX13" fmla="*/ 533593 w 5257495"/>
                <a:gd name="connsiteY13" fmla="*/ 578549 h 863943"/>
                <a:gd name="connsiteX14" fmla="*/ 0 w 5257495"/>
                <a:gd name="connsiteY14" fmla="*/ 756634 h 863943"/>
                <a:gd name="connsiteX15" fmla="*/ 0 w 5257495"/>
                <a:gd name="connsiteY15" fmla="*/ 254326 h 863943"/>
                <a:gd name="connsiteX16" fmla="*/ 1067923 w 5257495"/>
                <a:gd name="connsiteY16" fmla="*/ 13218 h 863943"/>
                <a:gd name="connsiteX17" fmla="*/ 2609107 w 5257495"/>
                <a:gd name="connsiteY17" fmla="*/ 196259 h 863943"/>
                <a:gd name="connsiteX18" fmla="*/ 2648389 w 5257495"/>
                <a:gd name="connsiteY18" fmla="*/ 196259 h 863943"/>
                <a:gd name="connsiteX19" fmla="*/ 4189573 w 5257495"/>
                <a:gd name="connsiteY19" fmla="*/ 13218 h 863943"/>
                <a:gd name="connsiteX20" fmla="*/ 5257496 w 5257495"/>
                <a:gd name="connsiteY20" fmla="*/ 254326 h 86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57495" h="863943">
                  <a:moveTo>
                    <a:pt x="5257496" y="254326"/>
                  </a:moveTo>
                  <a:lnTo>
                    <a:pt x="5257496" y="756634"/>
                  </a:lnTo>
                  <a:cubicBezTo>
                    <a:pt x="5043522" y="696558"/>
                    <a:pt x="4884517" y="628043"/>
                    <a:pt x="4723903" y="578549"/>
                  </a:cubicBezTo>
                  <a:cubicBezTo>
                    <a:pt x="4544117" y="523161"/>
                    <a:pt x="4362454" y="491549"/>
                    <a:pt x="4099546" y="522223"/>
                  </a:cubicBezTo>
                  <a:cubicBezTo>
                    <a:pt x="3998324" y="534011"/>
                    <a:pt x="3892812" y="559595"/>
                    <a:pt x="3782474" y="592078"/>
                  </a:cubicBezTo>
                  <a:lnTo>
                    <a:pt x="3782273" y="592078"/>
                  </a:lnTo>
                  <a:cubicBezTo>
                    <a:pt x="3613682" y="641773"/>
                    <a:pt x="3433695" y="707608"/>
                    <a:pt x="3240368" y="764938"/>
                  </a:cubicBezTo>
                  <a:cubicBezTo>
                    <a:pt x="3196126" y="778065"/>
                    <a:pt x="3151146" y="790723"/>
                    <a:pt x="3105428" y="802712"/>
                  </a:cubicBezTo>
                  <a:cubicBezTo>
                    <a:pt x="2793049" y="884354"/>
                    <a:pt x="2464447" y="884354"/>
                    <a:pt x="2152067" y="802712"/>
                  </a:cubicBezTo>
                  <a:cubicBezTo>
                    <a:pt x="2106350" y="790790"/>
                    <a:pt x="2061437" y="778065"/>
                    <a:pt x="2017127" y="764938"/>
                  </a:cubicBezTo>
                  <a:cubicBezTo>
                    <a:pt x="1823801" y="707608"/>
                    <a:pt x="1643814" y="641773"/>
                    <a:pt x="1475223" y="592078"/>
                  </a:cubicBezTo>
                  <a:lnTo>
                    <a:pt x="1475022" y="592078"/>
                  </a:lnTo>
                  <a:cubicBezTo>
                    <a:pt x="1364683" y="559595"/>
                    <a:pt x="1259171" y="534011"/>
                    <a:pt x="1157949" y="522223"/>
                  </a:cubicBezTo>
                  <a:cubicBezTo>
                    <a:pt x="895041" y="491549"/>
                    <a:pt x="713378" y="523161"/>
                    <a:pt x="533593" y="578549"/>
                  </a:cubicBezTo>
                  <a:cubicBezTo>
                    <a:pt x="372979" y="628043"/>
                    <a:pt x="213973" y="696558"/>
                    <a:pt x="0" y="756634"/>
                  </a:cubicBezTo>
                  <a:lnTo>
                    <a:pt x="0" y="254326"/>
                  </a:lnTo>
                  <a:cubicBezTo>
                    <a:pt x="331551" y="218629"/>
                    <a:pt x="697156" y="82403"/>
                    <a:pt x="1067923" y="13218"/>
                  </a:cubicBezTo>
                  <a:cubicBezTo>
                    <a:pt x="1468586" y="-61525"/>
                    <a:pt x="2404719" y="205502"/>
                    <a:pt x="2609107" y="196259"/>
                  </a:cubicBezTo>
                  <a:cubicBezTo>
                    <a:pt x="2622178" y="195656"/>
                    <a:pt x="2635317" y="195656"/>
                    <a:pt x="2648389" y="196259"/>
                  </a:cubicBezTo>
                  <a:cubicBezTo>
                    <a:pt x="2852776" y="205502"/>
                    <a:pt x="3788909" y="-61458"/>
                    <a:pt x="4189573" y="13218"/>
                  </a:cubicBezTo>
                  <a:cubicBezTo>
                    <a:pt x="4560340" y="82403"/>
                    <a:pt x="4925944" y="218629"/>
                    <a:pt x="5257496" y="254326"/>
                  </a:cubicBezTo>
                  <a:close/>
                </a:path>
              </a:pathLst>
            </a:custGeom>
            <a:solidFill>
              <a:srgbClr val="53696E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6A2EF777-8972-E5A2-D8BF-AF3A8D40DF3B}"/>
                </a:ext>
              </a:extLst>
            </p:cNvPr>
            <p:cNvSpPr/>
            <p:nvPr/>
          </p:nvSpPr>
          <p:spPr>
            <a:xfrm>
              <a:off x="707993" y="3413125"/>
              <a:ext cx="3286311" cy="742951"/>
            </a:xfrm>
            <a:custGeom>
              <a:avLst/>
              <a:gdLst>
                <a:gd name="connsiteX0" fmla="*/ 5257496 w 5257495"/>
                <a:gd name="connsiteY0" fmla="*/ 449331 h 701824"/>
                <a:gd name="connsiteX1" fmla="*/ 5257496 w 5257495"/>
                <a:gd name="connsiteY1" fmla="*/ 701824 h 701824"/>
                <a:gd name="connsiteX2" fmla="*/ 5045533 w 5257495"/>
                <a:gd name="connsiteY2" fmla="*/ 522802 h 701824"/>
                <a:gd name="connsiteX3" fmla="*/ 5045399 w 5257495"/>
                <a:gd name="connsiteY3" fmla="*/ 522802 h 701824"/>
                <a:gd name="connsiteX4" fmla="*/ 4938949 w 5257495"/>
                <a:gd name="connsiteY4" fmla="*/ 433659 h 701824"/>
                <a:gd name="connsiteX5" fmla="*/ 4735232 w 5257495"/>
                <a:gd name="connsiteY5" fmla="*/ 286449 h 701824"/>
                <a:gd name="connsiteX6" fmla="*/ 4735098 w 5257495"/>
                <a:gd name="connsiteY6" fmla="*/ 286449 h 701824"/>
                <a:gd name="connsiteX7" fmla="*/ 4385581 w 5257495"/>
                <a:gd name="connsiteY7" fmla="*/ 170316 h 701824"/>
                <a:gd name="connsiteX8" fmla="*/ 3928877 w 5257495"/>
                <a:gd name="connsiteY8" fmla="*/ 275332 h 701824"/>
                <a:gd name="connsiteX9" fmla="*/ 3928676 w 5257495"/>
                <a:gd name="connsiteY9" fmla="*/ 275332 h 701824"/>
                <a:gd name="connsiteX10" fmla="*/ 3555764 w 5257495"/>
                <a:gd name="connsiteY10" fmla="*/ 433659 h 701824"/>
                <a:gd name="connsiteX11" fmla="*/ 3398167 w 5257495"/>
                <a:gd name="connsiteY11" fmla="*/ 500097 h 701824"/>
                <a:gd name="connsiteX12" fmla="*/ 3225285 w 5257495"/>
                <a:gd name="connsiteY12" fmla="*/ 552471 h 701824"/>
                <a:gd name="connsiteX13" fmla="*/ 3005145 w 5257495"/>
                <a:gd name="connsiteY13" fmla="*/ 594263 h 701824"/>
                <a:gd name="connsiteX14" fmla="*/ 2252351 w 5257495"/>
                <a:gd name="connsiteY14" fmla="*/ 594263 h 701824"/>
                <a:gd name="connsiteX15" fmla="*/ 2032210 w 5257495"/>
                <a:gd name="connsiteY15" fmla="*/ 552471 h 701824"/>
                <a:gd name="connsiteX16" fmla="*/ 1859329 w 5257495"/>
                <a:gd name="connsiteY16" fmla="*/ 500097 h 701824"/>
                <a:gd name="connsiteX17" fmla="*/ 1701731 w 5257495"/>
                <a:gd name="connsiteY17" fmla="*/ 433659 h 701824"/>
                <a:gd name="connsiteX18" fmla="*/ 1328820 w 5257495"/>
                <a:gd name="connsiteY18" fmla="*/ 275332 h 701824"/>
                <a:gd name="connsiteX19" fmla="*/ 1328619 w 5257495"/>
                <a:gd name="connsiteY19" fmla="*/ 275332 h 701824"/>
                <a:gd name="connsiteX20" fmla="*/ 871914 w 5257495"/>
                <a:gd name="connsiteY20" fmla="*/ 170316 h 701824"/>
                <a:gd name="connsiteX21" fmla="*/ 522398 w 5257495"/>
                <a:gd name="connsiteY21" fmla="*/ 286449 h 701824"/>
                <a:gd name="connsiteX22" fmla="*/ 522264 w 5257495"/>
                <a:gd name="connsiteY22" fmla="*/ 286449 h 701824"/>
                <a:gd name="connsiteX23" fmla="*/ 318547 w 5257495"/>
                <a:gd name="connsiteY23" fmla="*/ 433659 h 701824"/>
                <a:gd name="connsiteX24" fmla="*/ 212096 w 5257495"/>
                <a:gd name="connsiteY24" fmla="*/ 522802 h 701824"/>
                <a:gd name="connsiteX25" fmla="*/ 211962 w 5257495"/>
                <a:gd name="connsiteY25" fmla="*/ 522802 h 701824"/>
                <a:gd name="connsiteX26" fmla="*/ 0 w 5257495"/>
                <a:gd name="connsiteY26" fmla="*/ 701824 h 701824"/>
                <a:gd name="connsiteX27" fmla="*/ 0 w 5257495"/>
                <a:gd name="connsiteY27" fmla="*/ 449331 h 701824"/>
                <a:gd name="connsiteX28" fmla="*/ 19842 w 5257495"/>
                <a:gd name="connsiteY28" fmla="*/ 433659 h 701824"/>
                <a:gd name="connsiteX29" fmla="*/ 197148 w 5257495"/>
                <a:gd name="connsiteY29" fmla="*/ 290869 h 701824"/>
                <a:gd name="connsiteX30" fmla="*/ 359639 w 5257495"/>
                <a:gd name="connsiteY30" fmla="*/ 170182 h 701824"/>
                <a:gd name="connsiteX31" fmla="*/ 813192 w 5257495"/>
                <a:gd name="connsiteY31" fmla="*/ 0 h 701824"/>
                <a:gd name="connsiteX32" fmla="*/ 831426 w 5257495"/>
                <a:gd name="connsiteY32" fmla="*/ 335 h 701824"/>
                <a:gd name="connsiteX33" fmla="*/ 1598498 w 5257495"/>
                <a:gd name="connsiteY33" fmla="*/ 170182 h 701824"/>
                <a:gd name="connsiteX34" fmla="*/ 1902499 w 5257495"/>
                <a:gd name="connsiteY34" fmla="*/ 267362 h 701824"/>
                <a:gd name="connsiteX35" fmla="*/ 1902633 w 5257495"/>
                <a:gd name="connsiteY35" fmla="*/ 267362 h 701824"/>
                <a:gd name="connsiteX36" fmla="*/ 2338020 w 5257495"/>
                <a:gd name="connsiteY36" fmla="*/ 363537 h 701824"/>
                <a:gd name="connsiteX37" fmla="*/ 2919475 w 5257495"/>
                <a:gd name="connsiteY37" fmla="*/ 363537 h 701824"/>
                <a:gd name="connsiteX38" fmla="*/ 3354863 w 5257495"/>
                <a:gd name="connsiteY38" fmla="*/ 267362 h 701824"/>
                <a:gd name="connsiteX39" fmla="*/ 3354997 w 5257495"/>
                <a:gd name="connsiteY39" fmla="*/ 267362 h 701824"/>
                <a:gd name="connsiteX40" fmla="*/ 3658997 w 5257495"/>
                <a:gd name="connsiteY40" fmla="*/ 170182 h 701824"/>
                <a:gd name="connsiteX41" fmla="*/ 4426070 w 5257495"/>
                <a:gd name="connsiteY41" fmla="*/ 335 h 701824"/>
                <a:gd name="connsiteX42" fmla="*/ 4444303 w 5257495"/>
                <a:gd name="connsiteY42" fmla="*/ 0 h 701824"/>
                <a:gd name="connsiteX43" fmla="*/ 4897857 w 5257495"/>
                <a:gd name="connsiteY43" fmla="*/ 170182 h 701824"/>
                <a:gd name="connsiteX44" fmla="*/ 5060348 w 5257495"/>
                <a:gd name="connsiteY44" fmla="*/ 290869 h 701824"/>
                <a:gd name="connsiteX45" fmla="*/ 5237653 w 5257495"/>
                <a:gd name="connsiteY45" fmla="*/ 433659 h 701824"/>
                <a:gd name="connsiteX46" fmla="*/ 5257496 w 5257495"/>
                <a:gd name="connsiteY46" fmla="*/ 449331 h 70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257495" h="701824">
                  <a:moveTo>
                    <a:pt x="5257496" y="449331"/>
                  </a:moveTo>
                  <a:lnTo>
                    <a:pt x="5257496" y="701824"/>
                  </a:lnTo>
                  <a:cubicBezTo>
                    <a:pt x="5193411" y="651861"/>
                    <a:pt x="5121952" y="588370"/>
                    <a:pt x="5045533" y="522802"/>
                  </a:cubicBezTo>
                  <a:lnTo>
                    <a:pt x="5045399" y="522802"/>
                  </a:lnTo>
                  <a:cubicBezTo>
                    <a:pt x="5010944" y="493132"/>
                    <a:pt x="4975348" y="463061"/>
                    <a:pt x="4938949" y="433659"/>
                  </a:cubicBezTo>
                  <a:cubicBezTo>
                    <a:pt x="4873322" y="380414"/>
                    <a:pt x="4805015" y="329246"/>
                    <a:pt x="4735232" y="286449"/>
                  </a:cubicBezTo>
                  <a:lnTo>
                    <a:pt x="4735098" y="286449"/>
                  </a:lnTo>
                  <a:cubicBezTo>
                    <a:pt x="4620469" y="215858"/>
                    <a:pt x="4501953" y="167838"/>
                    <a:pt x="4385581" y="170316"/>
                  </a:cubicBezTo>
                  <a:cubicBezTo>
                    <a:pt x="4239045" y="173463"/>
                    <a:pt x="4081916" y="217667"/>
                    <a:pt x="3928877" y="275332"/>
                  </a:cubicBezTo>
                  <a:lnTo>
                    <a:pt x="3928676" y="275332"/>
                  </a:lnTo>
                  <a:cubicBezTo>
                    <a:pt x="3798629" y="324223"/>
                    <a:pt x="3671465" y="382691"/>
                    <a:pt x="3555764" y="433659"/>
                  </a:cubicBezTo>
                  <a:cubicBezTo>
                    <a:pt x="3500327" y="458171"/>
                    <a:pt x="3447437" y="481010"/>
                    <a:pt x="3398167" y="500097"/>
                  </a:cubicBezTo>
                  <a:cubicBezTo>
                    <a:pt x="3333412" y="525280"/>
                    <a:pt x="3275025" y="544166"/>
                    <a:pt x="3225285" y="552471"/>
                  </a:cubicBezTo>
                  <a:cubicBezTo>
                    <a:pt x="3150073" y="564996"/>
                    <a:pt x="3077475" y="579730"/>
                    <a:pt x="3005145" y="594263"/>
                  </a:cubicBezTo>
                  <a:cubicBezTo>
                    <a:pt x="2756716" y="644293"/>
                    <a:pt x="2500779" y="644293"/>
                    <a:pt x="2252351" y="594263"/>
                  </a:cubicBezTo>
                  <a:cubicBezTo>
                    <a:pt x="2180021" y="579663"/>
                    <a:pt x="2107423" y="564996"/>
                    <a:pt x="2032210" y="552471"/>
                  </a:cubicBezTo>
                  <a:cubicBezTo>
                    <a:pt x="1982471" y="544166"/>
                    <a:pt x="1924084" y="525280"/>
                    <a:pt x="1859329" y="500097"/>
                  </a:cubicBezTo>
                  <a:cubicBezTo>
                    <a:pt x="1810059" y="481010"/>
                    <a:pt x="1757169" y="458171"/>
                    <a:pt x="1701731" y="433659"/>
                  </a:cubicBezTo>
                  <a:cubicBezTo>
                    <a:pt x="1586030" y="382691"/>
                    <a:pt x="1458866" y="324223"/>
                    <a:pt x="1328820" y="275332"/>
                  </a:cubicBezTo>
                  <a:lnTo>
                    <a:pt x="1328619" y="275332"/>
                  </a:lnTo>
                  <a:cubicBezTo>
                    <a:pt x="1175579" y="217667"/>
                    <a:pt x="1018451" y="173463"/>
                    <a:pt x="871914" y="170316"/>
                  </a:cubicBezTo>
                  <a:cubicBezTo>
                    <a:pt x="755543" y="167838"/>
                    <a:pt x="637026" y="215858"/>
                    <a:pt x="522398" y="286449"/>
                  </a:cubicBezTo>
                  <a:lnTo>
                    <a:pt x="522264" y="286449"/>
                  </a:lnTo>
                  <a:cubicBezTo>
                    <a:pt x="452481" y="329246"/>
                    <a:pt x="384173" y="380414"/>
                    <a:pt x="318547" y="433659"/>
                  </a:cubicBezTo>
                  <a:cubicBezTo>
                    <a:pt x="282147" y="463061"/>
                    <a:pt x="246552" y="493132"/>
                    <a:pt x="212096" y="522802"/>
                  </a:cubicBezTo>
                  <a:lnTo>
                    <a:pt x="211962" y="522802"/>
                  </a:lnTo>
                  <a:cubicBezTo>
                    <a:pt x="135543" y="588370"/>
                    <a:pt x="64085" y="651861"/>
                    <a:pt x="0" y="701824"/>
                  </a:cubicBezTo>
                  <a:lnTo>
                    <a:pt x="0" y="449331"/>
                  </a:lnTo>
                  <a:cubicBezTo>
                    <a:pt x="6636" y="444174"/>
                    <a:pt x="13273" y="438950"/>
                    <a:pt x="19842" y="433659"/>
                  </a:cubicBezTo>
                  <a:cubicBezTo>
                    <a:pt x="76084" y="389322"/>
                    <a:pt x="135275" y="339962"/>
                    <a:pt x="197148" y="290869"/>
                  </a:cubicBezTo>
                  <a:cubicBezTo>
                    <a:pt x="249367" y="249346"/>
                    <a:pt x="303732" y="208089"/>
                    <a:pt x="359639" y="170182"/>
                  </a:cubicBezTo>
                  <a:cubicBezTo>
                    <a:pt x="501483" y="74141"/>
                    <a:pt x="653986" y="0"/>
                    <a:pt x="813192" y="0"/>
                  </a:cubicBezTo>
                  <a:cubicBezTo>
                    <a:pt x="819158" y="0"/>
                    <a:pt x="825326" y="134"/>
                    <a:pt x="831426" y="335"/>
                  </a:cubicBezTo>
                  <a:cubicBezTo>
                    <a:pt x="1134823" y="11252"/>
                    <a:pt x="1352416" y="86598"/>
                    <a:pt x="1598498" y="170182"/>
                  </a:cubicBezTo>
                  <a:cubicBezTo>
                    <a:pt x="1693285" y="202463"/>
                    <a:pt x="1792428" y="235884"/>
                    <a:pt x="1902499" y="267362"/>
                  </a:cubicBezTo>
                  <a:lnTo>
                    <a:pt x="1902633" y="267362"/>
                  </a:lnTo>
                  <a:cubicBezTo>
                    <a:pt x="2029864" y="303796"/>
                    <a:pt x="2171641" y="337484"/>
                    <a:pt x="2338020" y="363537"/>
                  </a:cubicBezTo>
                  <a:cubicBezTo>
                    <a:pt x="2530610" y="393675"/>
                    <a:pt x="2726886" y="393675"/>
                    <a:pt x="2919475" y="363537"/>
                  </a:cubicBezTo>
                  <a:cubicBezTo>
                    <a:pt x="3085854" y="337484"/>
                    <a:pt x="3227565" y="303796"/>
                    <a:pt x="3354863" y="267362"/>
                  </a:cubicBezTo>
                  <a:lnTo>
                    <a:pt x="3354997" y="267362"/>
                  </a:lnTo>
                  <a:cubicBezTo>
                    <a:pt x="3465067" y="235884"/>
                    <a:pt x="3564210" y="202463"/>
                    <a:pt x="3658997" y="170182"/>
                  </a:cubicBezTo>
                  <a:cubicBezTo>
                    <a:pt x="3905080" y="86598"/>
                    <a:pt x="4122673" y="11252"/>
                    <a:pt x="4426070" y="335"/>
                  </a:cubicBezTo>
                  <a:cubicBezTo>
                    <a:pt x="4432170" y="134"/>
                    <a:pt x="4438337" y="0"/>
                    <a:pt x="4444303" y="0"/>
                  </a:cubicBezTo>
                  <a:cubicBezTo>
                    <a:pt x="4603510" y="0"/>
                    <a:pt x="4756013" y="74141"/>
                    <a:pt x="4897857" y="170182"/>
                  </a:cubicBezTo>
                  <a:cubicBezTo>
                    <a:pt x="4953764" y="208089"/>
                    <a:pt x="5008061" y="249346"/>
                    <a:pt x="5060348" y="290869"/>
                  </a:cubicBezTo>
                  <a:cubicBezTo>
                    <a:pt x="5122221" y="339962"/>
                    <a:pt x="5181412" y="389322"/>
                    <a:pt x="5237653" y="433659"/>
                  </a:cubicBezTo>
                  <a:cubicBezTo>
                    <a:pt x="5244223" y="438950"/>
                    <a:pt x="5250859" y="444174"/>
                    <a:pt x="5257496" y="449331"/>
                  </a:cubicBezTo>
                  <a:close/>
                </a:path>
              </a:pathLst>
            </a:custGeom>
            <a:solidFill>
              <a:srgbClr val="656168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9BFF5CF8-9282-95AF-1F4F-95A73A6A4191}"/>
                </a:ext>
              </a:extLst>
            </p:cNvPr>
            <p:cNvSpPr/>
            <p:nvPr/>
          </p:nvSpPr>
          <p:spPr>
            <a:xfrm>
              <a:off x="707993" y="3175000"/>
              <a:ext cx="3286311" cy="714375"/>
            </a:xfrm>
            <a:custGeom>
              <a:avLst/>
              <a:gdLst>
                <a:gd name="connsiteX0" fmla="*/ 5257496 w 5257495"/>
                <a:gd name="connsiteY0" fmla="*/ 246393 h 704028"/>
                <a:gd name="connsiteX1" fmla="*/ 5257496 w 5257495"/>
                <a:gd name="connsiteY1" fmla="*/ 704028 h 704028"/>
                <a:gd name="connsiteX2" fmla="*/ 5237653 w 5257495"/>
                <a:gd name="connsiteY2" fmla="*/ 688356 h 704028"/>
                <a:gd name="connsiteX3" fmla="*/ 5060348 w 5257495"/>
                <a:gd name="connsiteY3" fmla="*/ 545567 h 704028"/>
                <a:gd name="connsiteX4" fmla="*/ 4897857 w 5257495"/>
                <a:gd name="connsiteY4" fmla="*/ 424879 h 704028"/>
                <a:gd name="connsiteX5" fmla="*/ 4444303 w 5257495"/>
                <a:gd name="connsiteY5" fmla="*/ 254697 h 704028"/>
                <a:gd name="connsiteX6" fmla="*/ 4426070 w 5257495"/>
                <a:gd name="connsiteY6" fmla="*/ 255032 h 704028"/>
                <a:gd name="connsiteX7" fmla="*/ 3658997 w 5257495"/>
                <a:gd name="connsiteY7" fmla="*/ 424879 h 704028"/>
                <a:gd name="connsiteX8" fmla="*/ 3354997 w 5257495"/>
                <a:gd name="connsiteY8" fmla="*/ 522059 h 704028"/>
                <a:gd name="connsiteX9" fmla="*/ 3354863 w 5257495"/>
                <a:gd name="connsiteY9" fmla="*/ 522059 h 704028"/>
                <a:gd name="connsiteX10" fmla="*/ 2919475 w 5257495"/>
                <a:gd name="connsiteY10" fmla="*/ 618234 h 704028"/>
                <a:gd name="connsiteX11" fmla="*/ 2338020 w 5257495"/>
                <a:gd name="connsiteY11" fmla="*/ 618234 h 704028"/>
                <a:gd name="connsiteX12" fmla="*/ 1902633 w 5257495"/>
                <a:gd name="connsiteY12" fmla="*/ 522059 h 704028"/>
                <a:gd name="connsiteX13" fmla="*/ 1902499 w 5257495"/>
                <a:gd name="connsiteY13" fmla="*/ 522059 h 704028"/>
                <a:gd name="connsiteX14" fmla="*/ 1598498 w 5257495"/>
                <a:gd name="connsiteY14" fmla="*/ 424879 h 704028"/>
                <a:gd name="connsiteX15" fmla="*/ 831426 w 5257495"/>
                <a:gd name="connsiteY15" fmla="*/ 255032 h 704028"/>
                <a:gd name="connsiteX16" fmla="*/ 813192 w 5257495"/>
                <a:gd name="connsiteY16" fmla="*/ 254697 h 704028"/>
                <a:gd name="connsiteX17" fmla="*/ 359639 w 5257495"/>
                <a:gd name="connsiteY17" fmla="*/ 424879 h 704028"/>
                <a:gd name="connsiteX18" fmla="*/ 197148 w 5257495"/>
                <a:gd name="connsiteY18" fmla="*/ 545567 h 704028"/>
                <a:gd name="connsiteX19" fmla="*/ 19842 w 5257495"/>
                <a:gd name="connsiteY19" fmla="*/ 688356 h 704028"/>
                <a:gd name="connsiteX20" fmla="*/ 0 w 5257495"/>
                <a:gd name="connsiteY20" fmla="*/ 704028 h 704028"/>
                <a:gd name="connsiteX21" fmla="*/ 0 w 5257495"/>
                <a:gd name="connsiteY21" fmla="*/ 246393 h 704028"/>
                <a:gd name="connsiteX22" fmla="*/ 533593 w 5257495"/>
                <a:gd name="connsiteY22" fmla="*/ 68308 h 704028"/>
                <a:gd name="connsiteX23" fmla="*/ 1157949 w 5257495"/>
                <a:gd name="connsiteY23" fmla="*/ 11983 h 704028"/>
                <a:gd name="connsiteX24" fmla="*/ 1475022 w 5257495"/>
                <a:gd name="connsiteY24" fmla="*/ 81837 h 704028"/>
                <a:gd name="connsiteX25" fmla="*/ 1475223 w 5257495"/>
                <a:gd name="connsiteY25" fmla="*/ 81837 h 704028"/>
                <a:gd name="connsiteX26" fmla="*/ 2017127 w 5257495"/>
                <a:gd name="connsiteY26" fmla="*/ 254697 h 704028"/>
                <a:gd name="connsiteX27" fmla="*/ 2152067 w 5257495"/>
                <a:gd name="connsiteY27" fmla="*/ 292471 h 704028"/>
                <a:gd name="connsiteX28" fmla="*/ 3105361 w 5257495"/>
                <a:gd name="connsiteY28" fmla="*/ 292471 h 704028"/>
                <a:gd name="connsiteX29" fmla="*/ 3240301 w 5257495"/>
                <a:gd name="connsiteY29" fmla="*/ 254697 h 704028"/>
                <a:gd name="connsiteX30" fmla="*/ 3782206 w 5257495"/>
                <a:gd name="connsiteY30" fmla="*/ 81837 h 704028"/>
                <a:gd name="connsiteX31" fmla="*/ 3782407 w 5257495"/>
                <a:gd name="connsiteY31" fmla="*/ 81837 h 704028"/>
                <a:gd name="connsiteX32" fmla="*/ 4099479 w 5257495"/>
                <a:gd name="connsiteY32" fmla="*/ 11983 h 704028"/>
                <a:gd name="connsiteX33" fmla="*/ 4723836 w 5257495"/>
                <a:gd name="connsiteY33" fmla="*/ 68308 h 704028"/>
                <a:gd name="connsiteX34" fmla="*/ 5257429 w 5257495"/>
                <a:gd name="connsiteY34" fmla="*/ 246393 h 704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257495" h="704028">
                  <a:moveTo>
                    <a:pt x="5257496" y="246393"/>
                  </a:moveTo>
                  <a:lnTo>
                    <a:pt x="5257496" y="704028"/>
                  </a:lnTo>
                  <a:cubicBezTo>
                    <a:pt x="5250859" y="698871"/>
                    <a:pt x="5244223" y="693647"/>
                    <a:pt x="5237653" y="688356"/>
                  </a:cubicBezTo>
                  <a:cubicBezTo>
                    <a:pt x="5181412" y="644019"/>
                    <a:pt x="5122221" y="594659"/>
                    <a:pt x="5060348" y="545567"/>
                  </a:cubicBezTo>
                  <a:cubicBezTo>
                    <a:pt x="5008061" y="504043"/>
                    <a:pt x="4953764" y="462787"/>
                    <a:pt x="4897857" y="424879"/>
                  </a:cubicBezTo>
                  <a:cubicBezTo>
                    <a:pt x="4756013" y="328838"/>
                    <a:pt x="4603510" y="254697"/>
                    <a:pt x="4444303" y="254697"/>
                  </a:cubicBezTo>
                  <a:cubicBezTo>
                    <a:pt x="4438337" y="254697"/>
                    <a:pt x="4432170" y="254832"/>
                    <a:pt x="4426070" y="255032"/>
                  </a:cubicBezTo>
                  <a:cubicBezTo>
                    <a:pt x="4122673" y="265949"/>
                    <a:pt x="3905080" y="341295"/>
                    <a:pt x="3658997" y="424879"/>
                  </a:cubicBezTo>
                  <a:cubicBezTo>
                    <a:pt x="3564210" y="457161"/>
                    <a:pt x="3465067" y="490581"/>
                    <a:pt x="3354997" y="522059"/>
                  </a:cubicBezTo>
                  <a:lnTo>
                    <a:pt x="3354863" y="522059"/>
                  </a:lnTo>
                  <a:cubicBezTo>
                    <a:pt x="3227632" y="558493"/>
                    <a:pt x="3085854" y="592181"/>
                    <a:pt x="2919475" y="618234"/>
                  </a:cubicBezTo>
                  <a:cubicBezTo>
                    <a:pt x="2726886" y="648373"/>
                    <a:pt x="2530610" y="648373"/>
                    <a:pt x="2338020" y="618234"/>
                  </a:cubicBezTo>
                  <a:cubicBezTo>
                    <a:pt x="2171641" y="592181"/>
                    <a:pt x="2029931" y="558493"/>
                    <a:pt x="1902633" y="522059"/>
                  </a:cubicBezTo>
                  <a:lnTo>
                    <a:pt x="1902499" y="522059"/>
                  </a:lnTo>
                  <a:cubicBezTo>
                    <a:pt x="1792428" y="490581"/>
                    <a:pt x="1693285" y="457161"/>
                    <a:pt x="1598498" y="424879"/>
                  </a:cubicBezTo>
                  <a:cubicBezTo>
                    <a:pt x="1352416" y="341295"/>
                    <a:pt x="1134823" y="265949"/>
                    <a:pt x="831426" y="255032"/>
                  </a:cubicBezTo>
                  <a:cubicBezTo>
                    <a:pt x="825326" y="254832"/>
                    <a:pt x="819158" y="254697"/>
                    <a:pt x="813192" y="254697"/>
                  </a:cubicBezTo>
                  <a:cubicBezTo>
                    <a:pt x="653986" y="254697"/>
                    <a:pt x="501483" y="328838"/>
                    <a:pt x="359639" y="424879"/>
                  </a:cubicBezTo>
                  <a:cubicBezTo>
                    <a:pt x="303732" y="462787"/>
                    <a:pt x="249367" y="504043"/>
                    <a:pt x="197148" y="545567"/>
                  </a:cubicBezTo>
                  <a:cubicBezTo>
                    <a:pt x="135275" y="594659"/>
                    <a:pt x="76084" y="644019"/>
                    <a:pt x="19842" y="688356"/>
                  </a:cubicBezTo>
                  <a:cubicBezTo>
                    <a:pt x="13273" y="693647"/>
                    <a:pt x="6636" y="698871"/>
                    <a:pt x="0" y="704028"/>
                  </a:cubicBezTo>
                  <a:lnTo>
                    <a:pt x="0" y="246393"/>
                  </a:lnTo>
                  <a:cubicBezTo>
                    <a:pt x="213973" y="186317"/>
                    <a:pt x="372979" y="117802"/>
                    <a:pt x="533593" y="68308"/>
                  </a:cubicBezTo>
                  <a:cubicBezTo>
                    <a:pt x="713378" y="12920"/>
                    <a:pt x="895041" y="-18692"/>
                    <a:pt x="1157949" y="11983"/>
                  </a:cubicBezTo>
                  <a:cubicBezTo>
                    <a:pt x="1259171" y="23770"/>
                    <a:pt x="1364683" y="49354"/>
                    <a:pt x="1475022" y="81837"/>
                  </a:cubicBezTo>
                  <a:lnTo>
                    <a:pt x="1475223" y="81837"/>
                  </a:lnTo>
                  <a:cubicBezTo>
                    <a:pt x="1643814" y="131532"/>
                    <a:pt x="1823801" y="197367"/>
                    <a:pt x="2017127" y="254697"/>
                  </a:cubicBezTo>
                  <a:cubicBezTo>
                    <a:pt x="2061437" y="267824"/>
                    <a:pt x="2106350" y="280483"/>
                    <a:pt x="2152067" y="292471"/>
                  </a:cubicBezTo>
                  <a:cubicBezTo>
                    <a:pt x="2464447" y="374113"/>
                    <a:pt x="2792982" y="374113"/>
                    <a:pt x="3105361" y="292471"/>
                  </a:cubicBezTo>
                  <a:cubicBezTo>
                    <a:pt x="3151078" y="280550"/>
                    <a:pt x="3196059" y="267824"/>
                    <a:pt x="3240301" y="254697"/>
                  </a:cubicBezTo>
                  <a:cubicBezTo>
                    <a:pt x="3433628" y="197367"/>
                    <a:pt x="3613615" y="131532"/>
                    <a:pt x="3782206" y="81837"/>
                  </a:cubicBezTo>
                  <a:lnTo>
                    <a:pt x="3782407" y="81837"/>
                  </a:lnTo>
                  <a:cubicBezTo>
                    <a:pt x="3892745" y="49354"/>
                    <a:pt x="3998257" y="23770"/>
                    <a:pt x="4099479" y="11983"/>
                  </a:cubicBezTo>
                  <a:cubicBezTo>
                    <a:pt x="4362387" y="-18692"/>
                    <a:pt x="4544050" y="12920"/>
                    <a:pt x="4723836" y="68308"/>
                  </a:cubicBezTo>
                  <a:cubicBezTo>
                    <a:pt x="4884450" y="117802"/>
                    <a:pt x="5043455" y="186317"/>
                    <a:pt x="5257429" y="246393"/>
                  </a:cubicBezTo>
                  <a:close/>
                </a:path>
              </a:pathLst>
            </a:custGeom>
            <a:solidFill>
              <a:srgbClr val="4E6067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A3209E91-3EC6-93DE-0563-25F4CE3E6962}"/>
                </a:ext>
              </a:extLst>
            </p:cNvPr>
            <p:cNvSpPr/>
            <p:nvPr/>
          </p:nvSpPr>
          <p:spPr>
            <a:xfrm>
              <a:off x="707926" y="3587750"/>
              <a:ext cx="3286353" cy="803923"/>
            </a:xfrm>
            <a:custGeom>
              <a:avLst/>
              <a:gdLst>
                <a:gd name="connsiteX0" fmla="*/ 5257563 w 5257562"/>
                <a:gd name="connsiteY0" fmla="*/ 531600 h 787575"/>
                <a:gd name="connsiteX1" fmla="*/ 5257563 w 5257562"/>
                <a:gd name="connsiteY1" fmla="*/ 787576 h 787575"/>
                <a:gd name="connsiteX2" fmla="*/ 4654053 w 5257562"/>
                <a:gd name="connsiteY2" fmla="*/ 347220 h 787575"/>
                <a:gd name="connsiteX3" fmla="*/ 4357293 w 5257562"/>
                <a:gd name="connsiteY3" fmla="*/ 263435 h 787575"/>
                <a:gd name="connsiteX4" fmla="*/ 4348511 w 5257562"/>
                <a:gd name="connsiteY4" fmla="*/ 263502 h 787575"/>
                <a:gd name="connsiteX5" fmla="*/ 4005631 w 5257562"/>
                <a:gd name="connsiteY5" fmla="*/ 338245 h 787575"/>
                <a:gd name="connsiteX6" fmla="*/ 4005430 w 5257562"/>
                <a:gd name="connsiteY6" fmla="*/ 338245 h 787575"/>
                <a:gd name="connsiteX7" fmla="*/ 3092893 w 5257562"/>
                <a:gd name="connsiteY7" fmla="*/ 666285 h 787575"/>
                <a:gd name="connsiteX8" fmla="*/ 2164670 w 5257562"/>
                <a:gd name="connsiteY8" fmla="*/ 666285 h 787575"/>
                <a:gd name="connsiteX9" fmla="*/ 1252133 w 5257562"/>
                <a:gd name="connsiteY9" fmla="*/ 338245 h 787575"/>
                <a:gd name="connsiteX10" fmla="*/ 1251932 w 5257562"/>
                <a:gd name="connsiteY10" fmla="*/ 338245 h 787575"/>
                <a:gd name="connsiteX11" fmla="*/ 909051 w 5257562"/>
                <a:gd name="connsiteY11" fmla="*/ 263502 h 787575"/>
                <a:gd name="connsiteX12" fmla="*/ 900270 w 5257562"/>
                <a:gd name="connsiteY12" fmla="*/ 263435 h 787575"/>
                <a:gd name="connsiteX13" fmla="*/ 603509 w 5257562"/>
                <a:gd name="connsiteY13" fmla="*/ 347220 h 787575"/>
                <a:gd name="connsiteX14" fmla="*/ 0 w 5257562"/>
                <a:gd name="connsiteY14" fmla="*/ 787576 h 787575"/>
                <a:gd name="connsiteX15" fmla="*/ 0 w 5257562"/>
                <a:gd name="connsiteY15" fmla="*/ 531600 h 787575"/>
                <a:gd name="connsiteX16" fmla="*/ 211962 w 5257562"/>
                <a:gd name="connsiteY16" fmla="*/ 352578 h 787575"/>
                <a:gd name="connsiteX17" fmla="*/ 212096 w 5257562"/>
                <a:gd name="connsiteY17" fmla="*/ 352578 h 787575"/>
                <a:gd name="connsiteX18" fmla="*/ 318547 w 5257562"/>
                <a:gd name="connsiteY18" fmla="*/ 263435 h 787575"/>
                <a:gd name="connsiteX19" fmla="*/ 522264 w 5257562"/>
                <a:gd name="connsiteY19" fmla="*/ 116225 h 787575"/>
                <a:gd name="connsiteX20" fmla="*/ 522398 w 5257562"/>
                <a:gd name="connsiteY20" fmla="*/ 116225 h 787575"/>
                <a:gd name="connsiteX21" fmla="*/ 871914 w 5257562"/>
                <a:gd name="connsiteY21" fmla="*/ 92 h 787575"/>
                <a:gd name="connsiteX22" fmla="*/ 1328619 w 5257562"/>
                <a:gd name="connsiteY22" fmla="*/ 105108 h 787575"/>
                <a:gd name="connsiteX23" fmla="*/ 1328820 w 5257562"/>
                <a:gd name="connsiteY23" fmla="*/ 105108 h 787575"/>
                <a:gd name="connsiteX24" fmla="*/ 1701731 w 5257562"/>
                <a:gd name="connsiteY24" fmla="*/ 263435 h 787575"/>
                <a:gd name="connsiteX25" fmla="*/ 1859329 w 5257562"/>
                <a:gd name="connsiteY25" fmla="*/ 329873 h 787575"/>
                <a:gd name="connsiteX26" fmla="*/ 2032210 w 5257562"/>
                <a:gd name="connsiteY26" fmla="*/ 382247 h 787575"/>
                <a:gd name="connsiteX27" fmla="*/ 2252350 w 5257562"/>
                <a:gd name="connsiteY27" fmla="*/ 424039 h 787575"/>
                <a:gd name="connsiteX28" fmla="*/ 3005145 w 5257562"/>
                <a:gd name="connsiteY28" fmla="*/ 424039 h 787575"/>
                <a:gd name="connsiteX29" fmla="*/ 3225285 w 5257562"/>
                <a:gd name="connsiteY29" fmla="*/ 382247 h 787575"/>
                <a:gd name="connsiteX30" fmla="*/ 3398167 w 5257562"/>
                <a:gd name="connsiteY30" fmla="*/ 329873 h 787575"/>
                <a:gd name="connsiteX31" fmla="*/ 3555764 w 5257562"/>
                <a:gd name="connsiteY31" fmla="*/ 263435 h 787575"/>
                <a:gd name="connsiteX32" fmla="*/ 3928676 w 5257562"/>
                <a:gd name="connsiteY32" fmla="*/ 105108 h 787575"/>
                <a:gd name="connsiteX33" fmla="*/ 3928877 w 5257562"/>
                <a:gd name="connsiteY33" fmla="*/ 105108 h 787575"/>
                <a:gd name="connsiteX34" fmla="*/ 4385581 w 5257562"/>
                <a:gd name="connsiteY34" fmla="*/ 92 h 787575"/>
                <a:gd name="connsiteX35" fmla="*/ 4735098 w 5257562"/>
                <a:gd name="connsiteY35" fmla="*/ 116225 h 787575"/>
                <a:gd name="connsiteX36" fmla="*/ 4735232 w 5257562"/>
                <a:gd name="connsiteY36" fmla="*/ 116225 h 787575"/>
                <a:gd name="connsiteX37" fmla="*/ 4938949 w 5257562"/>
                <a:gd name="connsiteY37" fmla="*/ 263435 h 787575"/>
                <a:gd name="connsiteX38" fmla="*/ 5045399 w 5257562"/>
                <a:gd name="connsiteY38" fmla="*/ 352578 h 787575"/>
                <a:gd name="connsiteX39" fmla="*/ 5045533 w 5257562"/>
                <a:gd name="connsiteY39" fmla="*/ 352578 h 787575"/>
                <a:gd name="connsiteX40" fmla="*/ 5257496 w 5257562"/>
                <a:gd name="connsiteY40" fmla="*/ 531600 h 78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257562" h="787575">
                  <a:moveTo>
                    <a:pt x="5257563" y="531600"/>
                  </a:moveTo>
                  <a:lnTo>
                    <a:pt x="5257563" y="787576"/>
                  </a:lnTo>
                  <a:cubicBezTo>
                    <a:pt x="5098691" y="663807"/>
                    <a:pt x="4877948" y="460875"/>
                    <a:pt x="4654053" y="347220"/>
                  </a:cubicBezTo>
                  <a:cubicBezTo>
                    <a:pt x="4554105" y="296386"/>
                    <a:pt x="4453353" y="263435"/>
                    <a:pt x="4357293" y="263435"/>
                  </a:cubicBezTo>
                  <a:cubicBezTo>
                    <a:pt x="4354343" y="263435"/>
                    <a:pt x="4351461" y="263435"/>
                    <a:pt x="4348511" y="263502"/>
                  </a:cubicBezTo>
                  <a:cubicBezTo>
                    <a:pt x="4242999" y="265712"/>
                    <a:pt x="4129376" y="295047"/>
                    <a:pt x="4005631" y="338245"/>
                  </a:cubicBezTo>
                  <a:lnTo>
                    <a:pt x="4005430" y="338245"/>
                  </a:lnTo>
                  <a:cubicBezTo>
                    <a:pt x="3750499" y="427254"/>
                    <a:pt x="3452264" y="574999"/>
                    <a:pt x="3092893" y="666285"/>
                  </a:cubicBezTo>
                  <a:cubicBezTo>
                    <a:pt x="2788490" y="743641"/>
                    <a:pt x="2469139" y="743641"/>
                    <a:pt x="2164670" y="666285"/>
                  </a:cubicBezTo>
                  <a:cubicBezTo>
                    <a:pt x="1805299" y="574999"/>
                    <a:pt x="1507064" y="427254"/>
                    <a:pt x="1252133" y="338245"/>
                  </a:cubicBezTo>
                  <a:lnTo>
                    <a:pt x="1251932" y="338245"/>
                  </a:lnTo>
                  <a:cubicBezTo>
                    <a:pt x="1128186" y="295047"/>
                    <a:pt x="1014563" y="265712"/>
                    <a:pt x="909051" y="263502"/>
                  </a:cubicBezTo>
                  <a:cubicBezTo>
                    <a:pt x="906102" y="263435"/>
                    <a:pt x="903219" y="263435"/>
                    <a:pt x="900270" y="263435"/>
                  </a:cubicBezTo>
                  <a:cubicBezTo>
                    <a:pt x="804210" y="263435"/>
                    <a:pt x="703457" y="296386"/>
                    <a:pt x="603509" y="347220"/>
                  </a:cubicBezTo>
                  <a:cubicBezTo>
                    <a:pt x="379615" y="460875"/>
                    <a:pt x="158871" y="663807"/>
                    <a:pt x="0" y="787576"/>
                  </a:cubicBezTo>
                  <a:lnTo>
                    <a:pt x="0" y="531600"/>
                  </a:lnTo>
                  <a:cubicBezTo>
                    <a:pt x="64085" y="481637"/>
                    <a:pt x="135543" y="418145"/>
                    <a:pt x="211962" y="352578"/>
                  </a:cubicBezTo>
                  <a:lnTo>
                    <a:pt x="212096" y="352578"/>
                  </a:lnTo>
                  <a:cubicBezTo>
                    <a:pt x="246552" y="322908"/>
                    <a:pt x="282147" y="292837"/>
                    <a:pt x="318547" y="263435"/>
                  </a:cubicBezTo>
                  <a:cubicBezTo>
                    <a:pt x="384173" y="210190"/>
                    <a:pt x="452481" y="159022"/>
                    <a:pt x="522264" y="116225"/>
                  </a:cubicBezTo>
                  <a:lnTo>
                    <a:pt x="522398" y="116225"/>
                  </a:lnTo>
                  <a:cubicBezTo>
                    <a:pt x="637026" y="45634"/>
                    <a:pt x="755543" y="-2386"/>
                    <a:pt x="871914" y="92"/>
                  </a:cubicBezTo>
                  <a:cubicBezTo>
                    <a:pt x="1018451" y="3239"/>
                    <a:pt x="1175580" y="47443"/>
                    <a:pt x="1328619" y="105108"/>
                  </a:cubicBezTo>
                  <a:lnTo>
                    <a:pt x="1328820" y="105108"/>
                  </a:lnTo>
                  <a:cubicBezTo>
                    <a:pt x="1458866" y="153999"/>
                    <a:pt x="1586030" y="212467"/>
                    <a:pt x="1701731" y="263435"/>
                  </a:cubicBezTo>
                  <a:cubicBezTo>
                    <a:pt x="1757169" y="287947"/>
                    <a:pt x="1810059" y="310786"/>
                    <a:pt x="1859329" y="329873"/>
                  </a:cubicBezTo>
                  <a:cubicBezTo>
                    <a:pt x="1924084" y="355056"/>
                    <a:pt x="1982471" y="373942"/>
                    <a:pt x="2032210" y="382247"/>
                  </a:cubicBezTo>
                  <a:cubicBezTo>
                    <a:pt x="2107422" y="394771"/>
                    <a:pt x="2180020" y="409506"/>
                    <a:pt x="2252350" y="424039"/>
                  </a:cubicBezTo>
                  <a:cubicBezTo>
                    <a:pt x="2500779" y="474069"/>
                    <a:pt x="2756716" y="474069"/>
                    <a:pt x="3005145" y="424039"/>
                  </a:cubicBezTo>
                  <a:cubicBezTo>
                    <a:pt x="3077475" y="409439"/>
                    <a:pt x="3150073" y="394771"/>
                    <a:pt x="3225285" y="382247"/>
                  </a:cubicBezTo>
                  <a:cubicBezTo>
                    <a:pt x="3275025" y="373942"/>
                    <a:pt x="3333412" y="355056"/>
                    <a:pt x="3398167" y="329873"/>
                  </a:cubicBezTo>
                  <a:cubicBezTo>
                    <a:pt x="3447437" y="310786"/>
                    <a:pt x="3500327" y="287947"/>
                    <a:pt x="3555764" y="263435"/>
                  </a:cubicBezTo>
                  <a:cubicBezTo>
                    <a:pt x="3671465" y="212467"/>
                    <a:pt x="3798629" y="153999"/>
                    <a:pt x="3928676" y="105108"/>
                  </a:cubicBezTo>
                  <a:lnTo>
                    <a:pt x="3928877" y="105108"/>
                  </a:lnTo>
                  <a:cubicBezTo>
                    <a:pt x="4081916" y="47443"/>
                    <a:pt x="4239044" y="3239"/>
                    <a:pt x="4385581" y="92"/>
                  </a:cubicBezTo>
                  <a:cubicBezTo>
                    <a:pt x="4501953" y="-2386"/>
                    <a:pt x="4620469" y="45634"/>
                    <a:pt x="4735098" y="116225"/>
                  </a:cubicBezTo>
                  <a:lnTo>
                    <a:pt x="4735232" y="116225"/>
                  </a:lnTo>
                  <a:cubicBezTo>
                    <a:pt x="4805015" y="159022"/>
                    <a:pt x="4873322" y="210190"/>
                    <a:pt x="4938949" y="263435"/>
                  </a:cubicBezTo>
                  <a:cubicBezTo>
                    <a:pt x="4975348" y="292837"/>
                    <a:pt x="5010943" y="322908"/>
                    <a:pt x="5045399" y="352578"/>
                  </a:cubicBezTo>
                  <a:lnTo>
                    <a:pt x="5045533" y="352578"/>
                  </a:lnTo>
                  <a:cubicBezTo>
                    <a:pt x="5121952" y="418145"/>
                    <a:pt x="5193411" y="481637"/>
                    <a:pt x="5257496" y="531600"/>
                  </a:cubicBezTo>
                  <a:close/>
                </a:path>
              </a:pathLst>
            </a:custGeom>
            <a:solidFill>
              <a:srgbClr val="8A6168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2F9FCD24-E3E9-1FC9-AD47-652EC4AFAA1B}"/>
                </a:ext>
              </a:extLst>
            </p:cNvPr>
            <p:cNvSpPr/>
            <p:nvPr/>
          </p:nvSpPr>
          <p:spPr>
            <a:xfrm>
              <a:off x="707993" y="3848512"/>
              <a:ext cx="3286353" cy="842804"/>
            </a:xfrm>
            <a:custGeom>
              <a:avLst/>
              <a:gdLst>
                <a:gd name="connsiteX0" fmla="*/ 5257496 w 5257562"/>
                <a:gd name="connsiteY0" fmla="*/ 524141 h 842804"/>
                <a:gd name="connsiteX1" fmla="*/ 5257496 w 5257562"/>
                <a:gd name="connsiteY1" fmla="*/ 842805 h 842804"/>
                <a:gd name="connsiteX2" fmla="*/ 5022272 w 5257562"/>
                <a:gd name="connsiteY2" fmla="*/ 728212 h 842804"/>
                <a:gd name="connsiteX3" fmla="*/ 4284829 w 5257562"/>
                <a:gd name="connsiteY3" fmla="*/ 427564 h 842804"/>
                <a:gd name="connsiteX4" fmla="*/ 2994017 w 5257562"/>
                <a:gd name="connsiteY4" fmla="*/ 728212 h 842804"/>
                <a:gd name="connsiteX5" fmla="*/ 2990867 w 5257562"/>
                <a:gd name="connsiteY5" fmla="*/ 728815 h 842804"/>
                <a:gd name="connsiteX6" fmla="*/ 2266629 w 5257562"/>
                <a:gd name="connsiteY6" fmla="*/ 728815 h 842804"/>
                <a:gd name="connsiteX7" fmla="*/ 2263478 w 5257562"/>
                <a:gd name="connsiteY7" fmla="*/ 728212 h 842804"/>
                <a:gd name="connsiteX8" fmla="*/ 972667 w 5257562"/>
                <a:gd name="connsiteY8" fmla="*/ 427564 h 842804"/>
                <a:gd name="connsiteX9" fmla="*/ 235223 w 5257562"/>
                <a:gd name="connsiteY9" fmla="*/ 728212 h 842804"/>
                <a:gd name="connsiteX10" fmla="*/ 0 w 5257562"/>
                <a:gd name="connsiteY10" fmla="*/ 842805 h 842804"/>
                <a:gd name="connsiteX11" fmla="*/ 0 w 5257562"/>
                <a:gd name="connsiteY11" fmla="*/ 524141 h 842804"/>
                <a:gd name="connsiteX12" fmla="*/ 603509 w 5257562"/>
                <a:gd name="connsiteY12" fmla="*/ 83785 h 842804"/>
                <a:gd name="connsiteX13" fmla="*/ 900270 w 5257562"/>
                <a:gd name="connsiteY13" fmla="*/ 0 h 842804"/>
                <a:gd name="connsiteX14" fmla="*/ 909051 w 5257562"/>
                <a:gd name="connsiteY14" fmla="*/ 67 h 842804"/>
                <a:gd name="connsiteX15" fmla="*/ 1251931 w 5257562"/>
                <a:gd name="connsiteY15" fmla="*/ 74810 h 842804"/>
                <a:gd name="connsiteX16" fmla="*/ 1252133 w 5257562"/>
                <a:gd name="connsiteY16" fmla="*/ 74810 h 842804"/>
                <a:gd name="connsiteX17" fmla="*/ 2164670 w 5257562"/>
                <a:gd name="connsiteY17" fmla="*/ 402851 h 842804"/>
                <a:gd name="connsiteX18" fmla="*/ 3092893 w 5257562"/>
                <a:gd name="connsiteY18" fmla="*/ 402851 h 842804"/>
                <a:gd name="connsiteX19" fmla="*/ 4005430 w 5257562"/>
                <a:gd name="connsiteY19" fmla="*/ 74810 h 842804"/>
                <a:gd name="connsiteX20" fmla="*/ 4005631 w 5257562"/>
                <a:gd name="connsiteY20" fmla="*/ 74810 h 842804"/>
                <a:gd name="connsiteX21" fmla="*/ 4348511 w 5257562"/>
                <a:gd name="connsiteY21" fmla="*/ 67 h 842804"/>
                <a:gd name="connsiteX22" fmla="*/ 4357293 w 5257562"/>
                <a:gd name="connsiteY22" fmla="*/ 0 h 842804"/>
                <a:gd name="connsiteX23" fmla="*/ 4654053 w 5257562"/>
                <a:gd name="connsiteY23" fmla="*/ 83785 h 842804"/>
                <a:gd name="connsiteX24" fmla="*/ 5257562 w 5257562"/>
                <a:gd name="connsiteY24" fmla="*/ 524141 h 842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257562" h="842804">
                  <a:moveTo>
                    <a:pt x="5257496" y="524141"/>
                  </a:moveTo>
                  <a:lnTo>
                    <a:pt x="5257496" y="842805"/>
                  </a:lnTo>
                  <a:cubicBezTo>
                    <a:pt x="5177792" y="810590"/>
                    <a:pt x="5099563" y="770540"/>
                    <a:pt x="5022272" y="728212"/>
                  </a:cubicBezTo>
                  <a:cubicBezTo>
                    <a:pt x="4767676" y="588637"/>
                    <a:pt x="4524945" y="423613"/>
                    <a:pt x="4284829" y="427564"/>
                  </a:cubicBezTo>
                  <a:cubicBezTo>
                    <a:pt x="3694458" y="437275"/>
                    <a:pt x="3572120" y="614489"/>
                    <a:pt x="2994017" y="728212"/>
                  </a:cubicBezTo>
                  <a:cubicBezTo>
                    <a:pt x="2992945" y="728413"/>
                    <a:pt x="2991939" y="728614"/>
                    <a:pt x="2990867" y="728815"/>
                  </a:cubicBezTo>
                  <a:cubicBezTo>
                    <a:pt x="2751756" y="775563"/>
                    <a:pt x="2505740" y="775563"/>
                    <a:pt x="2266629" y="728815"/>
                  </a:cubicBezTo>
                  <a:cubicBezTo>
                    <a:pt x="2265556" y="728614"/>
                    <a:pt x="2264551" y="728413"/>
                    <a:pt x="2263478" y="728212"/>
                  </a:cubicBezTo>
                  <a:cubicBezTo>
                    <a:pt x="1685375" y="614489"/>
                    <a:pt x="1563037" y="437275"/>
                    <a:pt x="972667" y="427564"/>
                  </a:cubicBezTo>
                  <a:cubicBezTo>
                    <a:pt x="732550" y="423613"/>
                    <a:pt x="489819" y="588637"/>
                    <a:pt x="235223" y="728212"/>
                  </a:cubicBezTo>
                  <a:cubicBezTo>
                    <a:pt x="157933" y="770540"/>
                    <a:pt x="79704" y="810590"/>
                    <a:pt x="0" y="842805"/>
                  </a:cubicBezTo>
                  <a:lnTo>
                    <a:pt x="0" y="524141"/>
                  </a:lnTo>
                  <a:cubicBezTo>
                    <a:pt x="158871" y="400373"/>
                    <a:pt x="379615" y="197440"/>
                    <a:pt x="603509" y="83785"/>
                  </a:cubicBezTo>
                  <a:cubicBezTo>
                    <a:pt x="703457" y="32951"/>
                    <a:pt x="804210" y="0"/>
                    <a:pt x="900270" y="0"/>
                  </a:cubicBezTo>
                  <a:cubicBezTo>
                    <a:pt x="903219" y="0"/>
                    <a:pt x="906102" y="0"/>
                    <a:pt x="909051" y="67"/>
                  </a:cubicBezTo>
                  <a:cubicBezTo>
                    <a:pt x="1014563" y="2277"/>
                    <a:pt x="1128186" y="31612"/>
                    <a:pt x="1251931" y="74810"/>
                  </a:cubicBezTo>
                  <a:lnTo>
                    <a:pt x="1252133" y="74810"/>
                  </a:lnTo>
                  <a:cubicBezTo>
                    <a:pt x="1507064" y="163819"/>
                    <a:pt x="1805299" y="311565"/>
                    <a:pt x="2164670" y="402851"/>
                  </a:cubicBezTo>
                  <a:cubicBezTo>
                    <a:pt x="2469072" y="480206"/>
                    <a:pt x="2788423" y="480206"/>
                    <a:pt x="3092893" y="402851"/>
                  </a:cubicBezTo>
                  <a:cubicBezTo>
                    <a:pt x="3452263" y="311565"/>
                    <a:pt x="3750499" y="163819"/>
                    <a:pt x="4005430" y="74810"/>
                  </a:cubicBezTo>
                  <a:lnTo>
                    <a:pt x="4005631" y="74810"/>
                  </a:lnTo>
                  <a:cubicBezTo>
                    <a:pt x="4129376" y="31612"/>
                    <a:pt x="4242999" y="2277"/>
                    <a:pt x="4348511" y="67"/>
                  </a:cubicBezTo>
                  <a:cubicBezTo>
                    <a:pt x="4351461" y="0"/>
                    <a:pt x="4354343" y="0"/>
                    <a:pt x="4357293" y="0"/>
                  </a:cubicBezTo>
                  <a:cubicBezTo>
                    <a:pt x="4453353" y="0"/>
                    <a:pt x="4554105" y="32951"/>
                    <a:pt x="4654053" y="83785"/>
                  </a:cubicBezTo>
                  <a:cubicBezTo>
                    <a:pt x="4877948" y="197440"/>
                    <a:pt x="5098692" y="400373"/>
                    <a:pt x="5257562" y="524141"/>
                  </a:cubicBezTo>
                  <a:close/>
                </a:path>
              </a:pathLst>
            </a:custGeom>
            <a:solidFill>
              <a:srgbClr val="A26069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97A68E7E-D83C-0BA1-0A5C-468570EA2772}"/>
                </a:ext>
              </a:extLst>
            </p:cNvPr>
            <p:cNvSpPr/>
            <p:nvPr/>
          </p:nvSpPr>
          <p:spPr>
            <a:xfrm>
              <a:off x="707993" y="4266563"/>
              <a:ext cx="3286311" cy="1372909"/>
            </a:xfrm>
            <a:custGeom>
              <a:avLst/>
              <a:gdLst>
                <a:gd name="connsiteX0" fmla="*/ 5257496 w 5257495"/>
                <a:gd name="connsiteY0" fmla="*/ 415310 h 1372909"/>
                <a:gd name="connsiteX1" fmla="*/ 5257496 w 5257495"/>
                <a:gd name="connsiteY1" fmla="*/ 1328238 h 1372909"/>
                <a:gd name="connsiteX2" fmla="*/ 4134806 w 5257495"/>
                <a:gd name="connsiteY2" fmla="*/ 1093091 h 1372909"/>
                <a:gd name="connsiteX3" fmla="*/ 2628748 w 5257495"/>
                <a:gd name="connsiteY3" fmla="*/ 1372910 h 1372909"/>
                <a:gd name="connsiteX4" fmla="*/ 1122689 w 5257495"/>
                <a:gd name="connsiteY4" fmla="*/ 1093091 h 1372909"/>
                <a:gd name="connsiteX5" fmla="*/ 0 w 5257495"/>
                <a:gd name="connsiteY5" fmla="*/ 1328238 h 1372909"/>
                <a:gd name="connsiteX6" fmla="*/ 0 w 5257495"/>
                <a:gd name="connsiteY6" fmla="*/ 415310 h 1372909"/>
                <a:gd name="connsiteX7" fmla="*/ 235223 w 5257495"/>
                <a:gd name="connsiteY7" fmla="*/ 300717 h 1372909"/>
                <a:gd name="connsiteX8" fmla="*/ 972667 w 5257495"/>
                <a:gd name="connsiteY8" fmla="*/ 70 h 1372909"/>
                <a:gd name="connsiteX9" fmla="*/ 2263478 w 5257495"/>
                <a:gd name="connsiteY9" fmla="*/ 300717 h 1372909"/>
                <a:gd name="connsiteX10" fmla="*/ 2266629 w 5257495"/>
                <a:gd name="connsiteY10" fmla="*/ 301320 h 1372909"/>
                <a:gd name="connsiteX11" fmla="*/ 2990867 w 5257495"/>
                <a:gd name="connsiteY11" fmla="*/ 301320 h 1372909"/>
                <a:gd name="connsiteX12" fmla="*/ 2994017 w 5257495"/>
                <a:gd name="connsiteY12" fmla="*/ 300717 h 1372909"/>
                <a:gd name="connsiteX13" fmla="*/ 4284829 w 5257495"/>
                <a:gd name="connsiteY13" fmla="*/ 70 h 1372909"/>
                <a:gd name="connsiteX14" fmla="*/ 5022272 w 5257495"/>
                <a:gd name="connsiteY14" fmla="*/ 300717 h 1372909"/>
                <a:gd name="connsiteX15" fmla="*/ 5257496 w 5257495"/>
                <a:gd name="connsiteY15" fmla="*/ 415310 h 137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57495" h="1372909">
                  <a:moveTo>
                    <a:pt x="5257496" y="415310"/>
                  </a:moveTo>
                  <a:lnTo>
                    <a:pt x="5257496" y="1328238"/>
                  </a:lnTo>
                  <a:cubicBezTo>
                    <a:pt x="4728193" y="1268697"/>
                    <a:pt x="4447588" y="1086460"/>
                    <a:pt x="4134806" y="1093091"/>
                  </a:cubicBezTo>
                  <a:cubicBezTo>
                    <a:pt x="3725160" y="1101731"/>
                    <a:pt x="3301168" y="1349067"/>
                    <a:pt x="2628748" y="1372910"/>
                  </a:cubicBezTo>
                  <a:cubicBezTo>
                    <a:pt x="1956327" y="1349067"/>
                    <a:pt x="1532336" y="1101731"/>
                    <a:pt x="1122689" y="1093091"/>
                  </a:cubicBezTo>
                  <a:cubicBezTo>
                    <a:pt x="809908" y="1086460"/>
                    <a:pt x="529302" y="1268697"/>
                    <a:pt x="0" y="1328238"/>
                  </a:cubicBezTo>
                  <a:lnTo>
                    <a:pt x="0" y="415310"/>
                  </a:lnTo>
                  <a:cubicBezTo>
                    <a:pt x="79704" y="383096"/>
                    <a:pt x="157933" y="343045"/>
                    <a:pt x="235223" y="300717"/>
                  </a:cubicBezTo>
                  <a:cubicBezTo>
                    <a:pt x="489819" y="161143"/>
                    <a:pt x="732550" y="-3882"/>
                    <a:pt x="972667" y="70"/>
                  </a:cubicBezTo>
                  <a:cubicBezTo>
                    <a:pt x="1563037" y="9781"/>
                    <a:pt x="1685375" y="186995"/>
                    <a:pt x="2263478" y="300717"/>
                  </a:cubicBezTo>
                  <a:cubicBezTo>
                    <a:pt x="2264551" y="300918"/>
                    <a:pt x="2265556" y="301119"/>
                    <a:pt x="2266629" y="301320"/>
                  </a:cubicBezTo>
                  <a:cubicBezTo>
                    <a:pt x="2505740" y="348068"/>
                    <a:pt x="2751756" y="348068"/>
                    <a:pt x="2990867" y="301320"/>
                  </a:cubicBezTo>
                  <a:cubicBezTo>
                    <a:pt x="2991939" y="301119"/>
                    <a:pt x="2992945" y="300918"/>
                    <a:pt x="2994017" y="300717"/>
                  </a:cubicBezTo>
                  <a:cubicBezTo>
                    <a:pt x="3572120" y="186995"/>
                    <a:pt x="3694458" y="9781"/>
                    <a:pt x="4284829" y="70"/>
                  </a:cubicBezTo>
                  <a:cubicBezTo>
                    <a:pt x="4524945" y="-3882"/>
                    <a:pt x="4767676" y="161143"/>
                    <a:pt x="5022272" y="300717"/>
                  </a:cubicBezTo>
                  <a:cubicBezTo>
                    <a:pt x="5099563" y="343045"/>
                    <a:pt x="5177792" y="383096"/>
                    <a:pt x="5257496" y="415310"/>
                  </a:cubicBezTo>
                  <a:close/>
                </a:path>
              </a:pathLst>
            </a:custGeom>
            <a:solidFill>
              <a:srgbClr val="AB5562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14" name="facilteiten">
            <a:extLst>
              <a:ext uri="{FF2B5EF4-FFF2-40B4-BE49-F238E27FC236}">
                <a16:creationId xmlns:a16="http://schemas.microsoft.com/office/drawing/2014/main" id="{72F13E3E-5677-A335-7EEF-1B877C31984E}"/>
              </a:ext>
            </a:extLst>
          </p:cNvPr>
          <p:cNvGrpSpPr/>
          <p:nvPr/>
        </p:nvGrpSpPr>
        <p:grpSpPr>
          <a:xfrm>
            <a:off x="1120246" y="1361890"/>
            <a:ext cx="2866786" cy="2990310"/>
            <a:chOff x="1127561" y="1361890"/>
            <a:chExt cx="2866786" cy="2990310"/>
          </a:xfrm>
        </p:grpSpPr>
        <p:sp>
          <p:nvSpPr>
            <p:cNvPr id="15" name="Freeform 28">
              <a:extLst>
                <a:ext uri="{FF2B5EF4-FFF2-40B4-BE49-F238E27FC236}">
                  <a16:creationId xmlns:a16="http://schemas.microsoft.com/office/drawing/2014/main" id="{83231871-F8EC-9DF9-B23A-FFC08045C36F}"/>
                </a:ext>
              </a:extLst>
            </p:cNvPr>
            <p:cNvSpPr/>
            <p:nvPr/>
          </p:nvSpPr>
          <p:spPr>
            <a:xfrm>
              <a:off x="1366471" y="1361890"/>
              <a:ext cx="272963" cy="244322"/>
            </a:xfrm>
            <a:custGeom>
              <a:avLst/>
              <a:gdLst>
                <a:gd name="connsiteX0" fmla="*/ 0 w 272963"/>
                <a:gd name="connsiteY0" fmla="*/ 13596 h 244322"/>
                <a:gd name="connsiteX1" fmla="*/ 136482 w 272963"/>
                <a:gd name="connsiteY1" fmla="*/ 0 h 244322"/>
                <a:gd name="connsiteX2" fmla="*/ 272963 w 272963"/>
                <a:gd name="connsiteY2" fmla="*/ 13596 h 244322"/>
                <a:gd name="connsiteX3" fmla="*/ 272963 w 272963"/>
                <a:gd name="connsiteY3" fmla="*/ 244322 h 244322"/>
                <a:gd name="connsiteX4" fmla="*/ 0 w 272963"/>
                <a:gd name="connsiteY4" fmla="*/ 244322 h 244322"/>
                <a:gd name="connsiteX5" fmla="*/ 0 w 272963"/>
                <a:gd name="connsiteY5" fmla="*/ 13596 h 244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963" h="244322">
                  <a:moveTo>
                    <a:pt x="0" y="13596"/>
                  </a:moveTo>
                  <a:cubicBezTo>
                    <a:pt x="0" y="13596"/>
                    <a:pt x="54365" y="0"/>
                    <a:pt x="136482" y="0"/>
                  </a:cubicBezTo>
                  <a:cubicBezTo>
                    <a:pt x="218599" y="0"/>
                    <a:pt x="272963" y="13596"/>
                    <a:pt x="272963" y="13596"/>
                  </a:cubicBezTo>
                  <a:lnTo>
                    <a:pt x="272963" y="244322"/>
                  </a:lnTo>
                  <a:lnTo>
                    <a:pt x="0" y="244322"/>
                  </a:lnTo>
                  <a:lnTo>
                    <a:pt x="0" y="13596"/>
                  </a:lnTo>
                  <a:close/>
                </a:path>
              </a:pathLst>
            </a:custGeom>
            <a:solidFill>
              <a:srgbClr val="BADAC3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6" name="Freeform 29">
              <a:extLst>
                <a:ext uri="{FF2B5EF4-FFF2-40B4-BE49-F238E27FC236}">
                  <a16:creationId xmlns:a16="http://schemas.microsoft.com/office/drawing/2014/main" id="{75CF25F7-63B6-B114-1B9E-C6FD0F6A7C96}"/>
                </a:ext>
              </a:extLst>
            </p:cNvPr>
            <p:cNvSpPr/>
            <p:nvPr/>
          </p:nvSpPr>
          <p:spPr>
            <a:xfrm>
              <a:off x="1622273" y="1527450"/>
              <a:ext cx="70788" cy="78761"/>
            </a:xfrm>
            <a:custGeom>
              <a:avLst/>
              <a:gdLst>
                <a:gd name="connsiteX0" fmla="*/ 0 w 70788"/>
                <a:gd name="connsiteY0" fmla="*/ 0 h 78761"/>
                <a:gd name="connsiteX1" fmla="*/ 70788 w 70788"/>
                <a:gd name="connsiteY1" fmla="*/ 0 h 78761"/>
                <a:gd name="connsiteX2" fmla="*/ 70788 w 70788"/>
                <a:gd name="connsiteY2" fmla="*/ 78762 h 78761"/>
                <a:gd name="connsiteX3" fmla="*/ 0 w 70788"/>
                <a:gd name="connsiteY3" fmla="*/ 78762 h 7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788" h="78761">
                  <a:moveTo>
                    <a:pt x="0" y="0"/>
                  </a:moveTo>
                  <a:lnTo>
                    <a:pt x="70788" y="0"/>
                  </a:lnTo>
                  <a:lnTo>
                    <a:pt x="70788" y="78762"/>
                  </a:lnTo>
                  <a:lnTo>
                    <a:pt x="0" y="78762"/>
                  </a:lnTo>
                  <a:close/>
                </a:path>
              </a:pathLst>
            </a:custGeom>
            <a:solidFill>
              <a:srgbClr val="BADAC3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442C0078-ED20-591C-733D-DB39FC3D8302}"/>
                </a:ext>
              </a:extLst>
            </p:cNvPr>
            <p:cNvSpPr/>
            <p:nvPr/>
          </p:nvSpPr>
          <p:spPr>
            <a:xfrm>
              <a:off x="1626966" y="1519882"/>
              <a:ext cx="75011" cy="7568"/>
            </a:xfrm>
            <a:custGeom>
              <a:avLst/>
              <a:gdLst>
                <a:gd name="connsiteX0" fmla="*/ 0 w 75011"/>
                <a:gd name="connsiteY0" fmla="*/ 0 h 7568"/>
                <a:gd name="connsiteX1" fmla="*/ 75011 w 75011"/>
                <a:gd name="connsiteY1" fmla="*/ 0 h 7568"/>
                <a:gd name="connsiteX2" fmla="*/ 75011 w 75011"/>
                <a:gd name="connsiteY2" fmla="*/ 7568 h 7568"/>
                <a:gd name="connsiteX3" fmla="*/ 0 w 75011"/>
                <a:gd name="connsiteY3" fmla="*/ 7568 h 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11" h="7568">
                  <a:moveTo>
                    <a:pt x="0" y="0"/>
                  </a:moveTo>
                  <a:lnTo>
                    <a:pt x="75011" y="0"/>
                  </a:lnTo>
                  <a:lnTo>
                    <a:pt x="75011" y="7568"/>
                  </a:lnTo>
                  <a:lnTo>
                    <a:pt x="0" y="7568"/>
                  </a:lnTo>
                  <a:close/>
                </a:path>
              </a:pathLst>
            </a:custGeom>
            <a:solidFill>
              <a:srgbClr val="BADAC3"/>
            </a:solidFill>
            <a:ln w="67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F396C37D-DB8F-2124-90B0-39A2D9CEDF5C}"/>
                </a:ext>
              </a:extLst>
            </p:cNvPr>
            <p:cNvSpPr/>
            <p:nvPr/>
          </p:nvSpPr>
          <p:spPr>
            <a:xfrm>
              <a:off x="1127561" y="1414799"/>
              <a:ext cx="384776" cy="2877953"/>
            </a:xfrm>
            <a:custGeom>
              <a:avLst/>
              <a:gdLst>
                <a:gd name="connsiteX0" fmla="*/ 384777 w 384776"/>
                <a:gd name="connsiteY0" fmla="*/ 33621 h 2877953"/>
                <a:gd name="connsiteX1" fmla="*/ 384777 w 384776"/>
                <a:gd name="connsiteY1" fmla="*/ 16811 h 2877953"/>
                <a:gd name="connsiteX2" fmla="*/ 356287 w 384776"/>
                <a:gd name="connsiteY2" fmla="*/ 0 h 2877953"/>
                <a:gd name="connsiteX3" fmla="*/ 355080 w 384776"/>
                <a:gd name="connsiteY3" fmla="*/ 0 h 2877953"/>
                <a:gd name="connsiteX4" fmla="*/ 326591 w 384776"/>
                <a:gd name="connsiteY4" fmla="*/ 28464 h 2877953"/>
                <a:gd name="connsiteX5" fmla="*/ 326591 w 384776"/>
                <a:gd name="connsiteY5" fmla="*/ 210433 h 2877953"/>
                <a:gd name="connsiteX6" fmla="*/ 0 w 384776"/>
                <a:gd name="connsiteY6" fmla="*/ 2877954 h 287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4776" h="2877953">
                  <a:moveTo>
                    <a:pt x="384777" y="33621"/>
                  </a:moveTo>
                  <a:lnTo>
                    <a:pt x="384777" y="16811"/>
                  </a:lnTo>
                  <a:cubicBezTo>
                    <a:pt x="384777" y="7568"/>
                    <a:pt x="371973" y="0"/>
                    <a:pt x="356287" y="0"/>
                  </a:cubicBezTo>
                  <a:lnTo>
                    <a:pt x="355080" y="0"/>
                  </a:lnTo>
                  <a:cubicBezTo>
                    <a:pt x="339394" y="0"/>
                    <a:pt x="326591" y="12792"/>
                    <a:pt x="326591" y="28464"/>
                  </a:cubicBezTo>
                  <a:lnTo>
                    <a:pt x="326591" y="210433"/>
                  </a:lnTo>
                  <a:cubicBezTo>
                    <a:pt x="326591" y="210433"/>
                    <a:pt x="338992" y="1989473"/>
                    <a:pt x="0" y="2877954"/>
                  </a:cubicBezTo>
                </a:path>
              </a:pathLst>
            </a:custGeom>
            <a:noFill/>
            <a:ln w="13403" cap="rnd">
              <a:solidFill>
                <a:srgbClr val="F83F0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95F447E6-ABB7-7524-0536-B0092FC0E83A}"/>
                </a:ext>
              </a:extLst>
            </p:cNvPr>
            <p:cNvSpPr/>
            <p:nvPr/>
          </p:nvSpPr>
          <p:spPr>
            <a:xfrm>
              <a:off x="1547195" y="1414732"/>
              <a:ext cx="2447084" cy="243451"/>
            </a:xfrm>
            <a:custGeom>
              <a:avLst/>
              <a:gdLst>
                <a:gd name="connsiteX0" fmla="*/ 0 w 2447084"/>
                <a:gd name="connsiteY0" fmla="*/ 27459 h 243451"/>
                <a:gd name="connsiteX1" fmla="*/ 0 w 2447084"/>
                <a:gd name="connsiteY1" fmla="*/ 12859 h 243451"/>
                <a:gd name="connsiteX2" fmla="*/ 18636 w 2447084"/>
                <a:gd name="connsiteY2" fmla="*/ 0 h 243451"/>
                <a:gd name="connsiteX3" fmla="*/ 25808 w 2447084"/>
                <a:gd name="connsiteY3" fmla="*/ 0 h 243451"/>
                <a:gd name="connsiteX4" fmla="*/ 44779 w 2447084"/>
                <a:gd name="connsiteY4" fmla="*/ 18954 h 243451"/>
                <a:gd name="connsiteX5" fmla="*/ 44779 w 2447084"/>
                <a:gd name="connsiteY5" fmla="*/ 224431 h 243451"/>
                <a:gd name="connsiteX6" fmla="*/ 63750 w 2447084"/>
                <a:gd name="connsiteY6" fmla="*/ 243452 h 243451"/>
                <a:gd name="connsiteX7" fmla="*/ 2447085 w 2447084"/>
                <a:gd name="connsiteY7" fmla="*/ 243452 h 24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47084" h="243451">
                  <a:moveTo>
                    <a:pt x="0" y="27459"/>
                  </a:moveTo>
                  <a:lnTo>
                    <a:pt x="0" y="12859"/>
                  </a:lnTo>
                  <a:cubicBezTo>
                    <a:pt x="0" y="5760"/>
                    <a:pt x="8245" y="0"/>
                    <a:pt x="18636" y="0"/>
                  </a:cubicBezTo>
                  <a:lnTo>
                    <a:pt x="25808" y="0"/>
                  </a:lnTo>
                  <a:cubicBezTo>
                    <a:pt x="36265" y="0"/>
                    <a:pt x="44779" y="8573"/>
                    <a:pt x="44779" y="18954"/>
                  </a:cubicBezTo>
                  <a:lnTo>
                    <a:pt x="44779" y="224431"/>
                  </a:lnTo>
                  <a:cubicBezTo>
                    <a:pt x="44779" y="234879"/>
                    <a:pt x="53359" y="243452"/>
                    <a:pt x="63750" y="243452"/>
                  </a:cubicBezTo>
                  <a:lnTo>
                    <a:pt x="2447085" y="243452"/>
                  </a:lnTo>
                </a:path>
              </a:pathLst>
            </a:custGeom>
            <a:noFill/>
            <a:ln w="13403" cap="rnd">
              <a:solidFill>
                <a:srgbClr val="F83F09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0" name="Freeform 33">
              <a:extLst>
                <a:ext uri="{FF2B5EF4-FFF2-40B4-BE49-F238E27FC236}">
                  <a16:creationId xmlns:a16="http://schemas.microsoft.com/office/drawing/2014/main" id="{34773FAD-FA41-5B65-D3A2-3C7418A030BC}"/>
                </a:ext>
              </a:extLst>
            </p:cNvPr>
            <p:cNvSpPr/>
            <p:nvPr/>
          </p:nvSpPr>
          <p:spPr>
            <a:xfrm>
              <a:off x="1499399" y="1448956"/>
              <a:ext cx="323909" cy="2778965"/>
            </a:xfrm>
            <a:custGeom>
              <a:avLst/>
              <a:gdLst>
                <a:gd name="connsiteX0" fmla="*/ 12938 w 323909"/>
                <a:gd name="connsiteY0" fmla="*/ 0 h 2778965"/>
                <a:gd name="connsiteX1" fmla="*/ 12938 w 323909"/>
                <a:gd name="connsiteY1" fmla="*/ 12256 h 2778965"/>
                <a:gd name="connsiteX2" fmla="*/ 469 w 323909"/>
                <a:gd name="connsiteY2" fmla="*/ 24714 h 2778965"/>
                <a:gd name="connsiteX3" fmla="*/ 21719 w 323909"/>
                <a:gd name="connsiteY3" fmla="*/ 45944 h 2778965"/>
                <a:gd name="connsiteX4" fmla="*/ 134 w 323909"/>
                <a:gd name="connsiteY4" fmla="*/ 67510 h 2778965"/>
                <a:gd name="connsiteX5" fmla="*/ 25205 w 323909"/>
                <a:gd name="connsiteY5" fmla="*/ 92559 h 2778965"/>
                <a:gd name="connsiteX6" fmla="*/ 0 w 323909"/>
                <a:gd name="connsiteY6" fmla="*/ 117741 h 2778965"/>
                <a:gd name="connsiteX7" fmla="*/ 12938 w 323909"/>
                <a:gd name="connsiteY7" fmla="*/ 130064 h 2778965"/>
                <a:gd name="connsiteX8" fmla="*/ 12938 w 323909"/>
                <a:gd name="connsiteY8" fmla="*/ 328375 h 2778965"/>
                <a:gd name="connsiteX9" fmla="*/ 323909 w 323909"/>
                <a:gd name="connsiteY9" fmla="*/ 2778966 h 277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3909" h="2778965">
                  <a:moveTo>
                    <a:pt x="12938" y="0"/>
                  </a:moveTo>
                  <a:lnTo>
                    <a:pt x="12938" y="12256"/>
                  </a:lnTo>
                  <a:lnTo>
                    <a:pt x="469" y="24714"/>
                  </a:lnTo>
                  <a:lnTo>
                    <a:pt x="21719" y="45944"/>
                  </a:lnTo>
                  <a:lnTo>
                    <a:pt x="134" y="67510"/>
                  </a:lnTo>
                  <a:lnTo>
                    <a:pt x="25205" y="92559"/>
                  </a:lnTo>
                  <a:lnTo>
                    <a:pt x="0" y="117741"/>
                  </a:lnTo>
                  <a:lnTo>
                    <a:pt x="12938" y="130064"/>
                  </a:lnTo>
                  <a:lnTo>
                    <a:pt x="12938" y="328375"/>
                  </a:lnTo>
                  <a:cubicBezTo>
                    <a:pt x="12938" y="2417304"/>
                    <a:pt x="323909" y="2778966"/>
                    <a:pt x="323909" y="2778966"/>
                  </a:cubicBezTo>
                </a:path>
              </a:pathLst>
            </a:custGeom>
            <a:noFill/>
            <a:ln w="13403" cap="rnd">
              <a:gradFill>
                <a:gsLst>
                  <a:gs pos="92000">
                    <a:srgbClr val="009ED8"/>
                  </a:gs>
                  <a:gs pos="100000">
                    <a:srgbClr val="F83F09"/>
                  </a:gs>
                </a:gsLst>
                <a:lin ang="16200000" scaled="1"/>
              </a:gra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6D09F075-B6FC-2101-833C-397C6E95873E}"/>
                </a:ext>
              </a:extLst>
            </p:cNvPr>
            <p:cNvSpPr/>
            <p:nvPr/>
          </p:nvSpPr>
          <p:spPr>
            <a:xfrm>
              <a:off x="1534257" y="1442192"/>
              <a:ext cx="2460089" cy="244456"/>
            </a:xfrm>
            <a:custGeom>
              <a:avLst/>
              <a:gdLst>
                <a:gd name="connsiteX0" fmla="*/ 12938 w 2460089"/>
                <a:gd name="connsiteY0" fmla="*/ 0 h 244456"/>
                <a:gd name="connsiteX1" fmla="*/ 12938 w 2460089"/>
                <a:gd name="connsiteY1" fmla="*/ 12256 h 244456"/>
                <a:gd name="connsiteX2" fmla="*/ 469 w 2460089"/>
                <a:gd name="connsiteY2" fmla="*/ 24714 h 244456"/>
                <a:gd name="connsiteX3" fmla="*/ 21719 w 2460089"/>
                <a:gd name="connsiteY3" fmla="*/ 45944 h 244456"/>
                <a:gd name="connsiteX4" fmla="*/ 134 w 2460089"/>
                <a:gd name="connsiteY4" fmla="*/ 67510 h 244456"/>
                <a:gd name="connsiteX5" fmla="*/ 25205 w 2460089"/>
                <a:gd name="connsiteY5" fmla="*/ 92559 h 244456"/>
                <a:gd name="connsiteX6" fmla="*/ 0 w 2460089"/>
                <a:gd name="connsiteY6" fmla="*/ 117741 h 244456"/>
                <a:gd name="connsiteX7" fmla="*/ 12938 w 2460089"/>
                <a:gd name="connsiteY7" fmla="*/ 130064 h 244456"/>
                <a:gd name="connsiteX8" fmla="*/ 12602 w 2460089"/>
                <a:gd name="connsiteY8" fmla="*/ 225503 h 244456"/>
                <a:gd name="connsiteX9" fmla="*/ 31573 w 2460089"/>
                <a:gd name="connsiteY9" fmla="*/ 244456 h 244456"/>
                <a:gd name="connsiteX10" fmla="*/ 2460089 w 2460089"/>
                <a:gd name="connsiteY10" fmla="*/ 244456 h 244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60089" h="244456">
                  <a:moveTo>
                    <a:pt x="12938" y="0"/>
                  </a:moveTo>
                  <a:lnTo>
                    <a:pt x="12938" y="12256"/>
                  </a:lnTo>
                  <a:lnTo>
                    <a:pt x="469" y="24714"/>
                  </a:lnTo>
                  <a:lnTo>
                    <a:pt x="21719" y="45944"/>
                  </a:lnTo>
                  <a:lnTo>
                    <a:pt x="134" y="67510"/>
                  </a:lnTo>
                  <a:lnTo>
                    <a:pt x="25205" y="92559"/>
                  </a:lnTo>
                  <a:lnTo>
                    <a:pt x="0" y="117741"/>
                  </a:lnTo>
                  <a:lnTo>
                    <a:pt x="12938" y="130064"/>
                  </a:lnTo>
                  <a:lnTo>
                    <a:pt x="12602" y="225503"/>
                  </a:lnTo>
                  <a:cubicBezTo>
                    <a:pt x="12602" y="235951"/>
                    <a:pt x="21183" y="244456"/>
                    <a:pt x="31573" y="244456"/>
                  </a:cubicBezTo>
                  <a:lnTo>
                    <a:pt x="2460089" y="244456"/>
                  </a:lnTo>
                </a:path>
              </a:pathLst>
            </a:custGeom>
            <a:noFill/>
            <a:ln w="13403" cap="rnd">
              <a:gradFill>
                <a:gsLst>
                  <a:gs pos="15000">
                    <a:srgbClr val="009ED8"/>
                  </a:gs>
                  <a:gs pos="100000">
                    <a:srgbClr val="F83F09"/>
                  </a:gs>
                </a:gsLst>
                <a:lin ang="16200000" scaled="1"/>
              </a:gradFill>
              <a:prstDash val="solid"/>
              <a:round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2" name="bodemenergie">
            <a:extLst>
              <a:ext uri="{FF2B5EF4-FFF2-40B4-BE49-F238E27FC236}">
                <a16:creationId xmlns:a16="http://schemas.microsoft.com/office/drawing/2014/main" id="{19F221D3-9F5A-ADF3-B2B3-D514308CC496}"/>
              </a:ext>
            </a:extLst>
          </p:cNvPr>
          <p:cNvSpPr txBox="1"/>
          <p:nvPr/>
        </p:nvSpPr>
        <p:spPr>
          <a:xfrm>
            <a:off x="1141027" y="1799966"/>
            <a:ext cx="657231" cy="99258"/>
          </a:xfrm>
          <a:prstGeom prst="rect">
            <a:avLst/>
          </a:prstGeom>
          <a:solidFill>
            <a:srgbClr val="B5C2C3"/>
          </a:solidFill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bodemenergie</a:t>
            </a:r>
          </a:p>
        </p:txBody>
      </p:sp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aardwarmte</a:t>
            </a:r>
          </a:p>
        </p:txBody>
      </p:sp>
      <p:grpSp>
        <p:nvGrpSpPr>
          <p:cNvPr id="24" name="dieptes">
            <a:extLst>
              <a:ext uri="{FF2B5EF4-FFF2-40B4-BE49-F238E27FC236}">
                <a16:creationId xmlns:a16="http://schemas.microsoft.com/office/drawing/2014/main" id="{5AC0C113-D27A-28FB-37FF-75CF68DD12F1}"/>
              </a:ext>
            </a:extLst>
          </p:cNvPr>
          <p:cNvGrpSpPr/>
          <p:nvPr/>
        </p:nvGrpSpPr>
        <p:grpSpPr>
          <a:xfrm>
            <a:off x="302037" y="1603800"/>
            <a:ext cx="293350" cy="4007177"/>
            <a:chOff x="302037" y="1603800"/>
            <a:chExt cx="293350" cy="4007177"/>
          </a:xfrm>
        </p:grpSpPr>
        <p:sp>
          <p:nvSpPr>
            <p:cNvPr id="25" name="TextBox 51">
              <a:extLst>
                <a:ext uri="{FF2B5EF4-FFF2-40B4-BE49-F238E27FC236}">
                  <a16:creationId xmlns:a16="http://schemas.microsoft.com/office/drawing/2014/main" id="{0967BCEB-592A-50F2-5E97-A8AC602CF960}"/>
                </a:ext>
              </a:extLst>
            </p:cNvPr>
            <p:cNvSpPr txBox="1"/>
            <p:nvPr/>
          </p:nvSpPr>
          <p:spPr>
            <a:xfrm>
              <a:off x="485209" y="1603800"/>
              <a:ext cx="107402" cy="923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0m</a:t>
              </a:r>
            </a:p>
          </p:txBody>
        </p:sp>
        <p:sp>
          <p:nvSpPr>
            <p:cNvPr id="26" name="TextBox 52">
              <a:extLst>
                <a:ext uri="{FF2B5EF4-FFF2-40B4-BE49-F238E27FC236}">
                  <a16:creationId xmlns:a16="http://schemas.microsoft.com/office/drawing/2014/main" id="{D5A7A94F-3C12-6B7C-364F-4C8C59F671D7}"/>
                </a:ext>
              </a:extLst>
            </p:cNvPr>
            <p:cNvSpPr txBox="1"/>
            <p:nvPr/>
          </p:nvSpPr>
          <p:spPr>
            <a:xfrm>
              <a:off x="345318" y="2061200"/>
              <a:ext cx="250069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-500m</a:t>
              </a:r>
              <a:endParaRPr lang="en-GB" sz="600" spc="0" baseline="0" dirty="0">
                <a:ln/>
                <a:solidFill>
                  <a:schemeClr val="accent2"/>
                </a:solidFill>
                <a:latin typeface="+mj-lt"/>
                <a:sym typeface="Museo Sans"/>
                <a:rtl val="0"/>
              </a:endParaRPr>
            </a:p>
            <a:p>
              <a:pPr lvl="0" algn="r"/>
              <a:r>
                <a:rPr lang="en-GB" sz="500" dirty="0">
                  <a:ln/>
                  <a:solidFill>
                    <a:schemeClr val="accent2"/>
                  </a:solidFill>
                  <a:latin typeface="Bahnschrift SemiBold"/>
                  <a:sym typeface="Museo Sans"/>
                  <a:rtl val="0"/>
                </a:rPr>
                <a:t>20-30 °C</a:t>
              </a:r>
            </a:p>
          </p:txBody>
        </p:sp>
        <p:sp>
          <p:nvSpPr>
            <p:cNvPr id="27" name="TextBox 257">
              <a:extLst>
                <a:ext uri="{FF2B5EF4-FFF2-40B4-BE49-F238E27FC236}">
                  <a16:creationId xmlns:a16="http://schemas.microsoft.com/office/drawing/2014/main" id="{134DB850-FC49-57E6-899B-82CC04D85B1F}"/>
                </a:ext>
              </a:extLst>
            </p:cNvPr>
            <p:cNvSpPr txBox="1"/>
            <p:nvPr/>
          </p:nvSpPr>
          <p:spPr>
            <a:xfrm>
              <a:off x="342112" y="2559894"/>
              <a:ext cx="25327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-1000m</a:t>
              </a:r>
            </a:p>
            <a:p>
              <a:pPr lvl="0" algn="r"/>
              <a:r>
                <a:rPr lang="en-GB" sz="500" dirty="0">
                  <a:ln/>
                  <a:solidFill>
                    <a:schemeClr val="accent2"/>
                  </a:solidFill>
                  <a:latin typeface="Bahnschrift SemiBold"/>
                  <a:sym typeface="Museo Sans"/>
                  <a:rtl val="0"/>
                </a:rPr>
                <a:t>40-50 °C</a:t>
              </a:r>
            </a:p>
          </p:txBody>
        </p:sp>
        <p:sp>
          <p:nvSpPr>
            <p:cNvPr id="28" name="TextBox 258">
              <a:extLst>
                <a:ext uri="{FF2B5EF4-FFF2-40B4-BE49-F238E27FC236}">
                  <a16:creationId xmlns:a16="http://schemas.microsoft.com/office/drawing/2014/main" id="{D7FBFC07-6F33-34B9-A88B-1D53A3D829A2}"/>
                </a:ext>
              </a:extLst>
            </p:cNvPr>
            <p:cNvSpPr txBox="1"/>
            <p:nvPr/>
          </p:nvSpPr>
          <p:spPr>
            <a:xfrm>
              <a:off x="327685" y="3520496"/>
              <a:ext cx="26770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-2000m</a:t>
              </a:r>
            </a:p>
            <a:p>
              <a:pPr lvl="0" algn="r"/>
              <a:r>
                <a:rPr lang="en-GB" sz="500" dirty="0">
                  <a:ln/>
                  <a:solidFill>
                    <a:schemeClr val="accent2"/>
                  </a:solidFill>
                  <a:latin typeface="Bahnschrift SemiBold"/>
                  <a:sym typeface="Museo Sans"/>
                  <a:rtl val="0"/>
                </a:rPr>
                <a:t>60-80 °C</a:t>
              </a:r>
            </a:p>
          </p:txBody>
        </p:sp>
        <p:sp>
          <p:nvSpPr>
            <p:cNvPr id="29" name="TextBox 259">
              <a:extLst>
                <a:ext uri="{FF2B5EF4-FFF2-40B4-BE49-F238E27FC236}">
                  <a16:creationId xmlns:a16="http://schemas.microsoft.com/office/drawing/2014/main" id="{8C1C5643-A1D7-9DAB-71BE-6103E7345D04}"/>
                </a:ext>
              </a:extLst>
            </p:cNvPr>
            <p:cNvSpPr txBox="1"/>
            <p:nvPr/>
          </p:nvSpPr>
          <p:spPr>
            <a:xfrm>
              <a:off x="322877" y="4481098"/>
              <a:ext cx="27251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-3000m</a:t>
              </a:r>
            </a:p>
            <a:p>
              <a:pPr lvl="0" algn="r"/>
              <a:r>
                <a:rPr lang="en-GB" sz="500" dirty="0">
                  <a:ln/>
                  <a:solidFill>
                    <a:schemeClr val="accent2"/>
                  </a:solidFill>
                  <a:latin typeface="Bahnschrift SemiBold"/>
                  <a:sym typeface="Museo Sans"/>
                  <a:rtl val="0"/>
                </a:rPr>
                <a:t>90-100 °C</a:t>
              </a:r>
            </a:p>
          </p:txBody>
        </p:sp>
        <p:sp>
          <p:nvSpPr>
            <p:cNvPr id="30" name="TextBox 260">
              <a:extLst>
                <a:ext uri="{FF2B5EF4-FFF2-40B4-BE49-F238E27FC236}">
                  <a16:creationId xmlns:a16="http://schemas.microsoft.com/office/drawing/2014/main" id="{E37478BA-8F77-733A-A103-EFC1234CED38}"/>
                </a:ext>
              </a:extLst>
            </p:cNvPr>
            <p:cNvSpPr txBox="1"/>
            <p:nvPr/>
          </p:nvSpPr>
          <p:spPr>
            <a:xfrm>
              <a:off x="302037" y="5441700"/>
              <a:ext cx="29335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/>
              <a:r>
                <a:rPr lang="en-GB" sz="600" spc="0" baseline="0" dirty="0">
                  <a:ln/>
                  <a:solidFill>
                    <a:schemeClr val="tx2"/>
                  </a:solidFill>
                  <a:latin typeface="+mj-lt"/>
                  <a:sym typeface="Museo Sans"/>
                  <a:rtl val="0"/>
                </a:rPr>
                <a:t>-4000m</a:t>
              </a:r>
            </a:p>
            <a:p>
              <a:pPr lvl="0" algn="r"/>
              <a:r>
                <a:rPr lang="en-GB" sz="500" dirty="0">
                  <a:ln/>
                  <a:solidFill>
                    <a:schemeClr val="accent2"/>
                  </a:solidFill>
                  <a:latin typeface="Bahnschrift SemiBold"/>
                  <a:sym typeface="Museo Sans"/>
                  <a:rtl val="0"/>
                </a:rPr>
                <a:t>120-130 °C</a:t>
              </a:r>
            </a:p>
          </p:txBody>
        </p:sp>
      </p:grpSp>
      <p:grpSp>
        <p:nvGrpSpPr>
          <p:cNvPr id="31" name="Group 265">
            <a:extLst>
              <a:ext uri="{FF2B5EF4-FFF2-40B4-BE49-F238E27FC236}">
                <a16:creationId xmlns:a16="http://schemas.microsoft.com/office/drawing/2014/main" id="{5AFA4675-961C-6A5B-27DB-6C9E7631309A}"/>
              </a:ext>
            </a:extLst>
          </p:cNvPr>
          <p:cNvGrpSpPr/>
          <p:nvPr/>
        </p:nvGrpSpPr>
        <p:grpSpPr>
          <a:xfrm>
            <a:off x="768726" y="1607016"/>
            <a:ext cx="3225553" cy="4692183"/>
            <a:chOff x="768726" y="1607016"/>
            <a:chExt cx="3225553" cy="4692183"/>
          </a:xfrm>
        </p:grpSpPr>
        <p:sp>
          <p:nvSpPr>
            <p:cNvPr id="32" name="Freeform 250">
              <a:extLst>
                <a:ext uri="{FF2B5EF4-FFF2-40B4-BE49-F238E27FC236}">
                  <a16:creationId xmlns:a16="http://schemas.microsoft.com/office/drawing/2014/main" id="{111140F9-C4B6-5406-C1E1-9EFB9E260D95}"/>
                </a:ext>
              </a:extLst>
            </p:cNvPr>
            <p:cNvSpPr/>
            <p:nvPr/>
          </p:nvSpPr>
          <p:spPr>
            <a:xfrm>
              <a:off x="768726" y="1607016"/>
              <a:ext cx="3225553" cy="4692183"/>
            </a:xfrm>
            <a:custGeom>
              <a:avLst/>
              <a:gdLst>
                <a:gd name="connsiteX0" fmla="*/ 0 w 5196762"/>
                <a:gd name="connsiteY0" fmla="*/ 4802729 h 4802729"/>
                <a:gd name="connsiteX1" fmla="*/ 0 w 5196762"/>
                <a:gd name="connsiteY1" fmla="*/ 0 h 4802729"/>
                <a:gd name="connsiteX2" fmla="*/ 5196763 w 5196762"/>
                <a:gd name="connsiteY2" fmla="*/ 0 h 480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96762" h="4802729">
                  <a:moveTo>
                    <a:pt x="0" y="4802729"/>
                  </a:moveTo>
                  <a:lnTo>
                    <a:pt x="0" y="0"/>
                  </a:lnTo>
                  <a:lnTo>
                    <a:pt x="5196763" y="0"/>
                  </a:lnTo>
                </a:path>
              </a:pathLst>
            </a:custGeom>
            <a:noFill/>
            <a:ln w="6350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33" name="Freeform 251">
              <a:extLst>
                <a:ext uri="{FF2B5EF4-FFF2-40B4-BE49-F238E27FC236}">
                  <a16:creationId xmlns:a16="http://schemas.microsoft.com/office/drawing/2014/main" id="{6FF4FE68-C932-27F3-536D-3539099DEB8F}"/>
                </a:ext>
              </a:extLst>
            </p:cNvPr>
            <p:cNvSpPr/>
            <p:nvPr/>
          </p:nvSpPr>
          <p:spPr>
            <a:xfrm flipV="1">
              <a:off x="768726" y="2041435"/>
              <a:ext cx="3225553" cy="45719"/>
            </a:xfrm>
            <a:custGeom>
              <a:avLst/>
              <a:gdLst>
                <a:gd name="connsiteX0" fmla="*/ 0 w 5196762"/>
                <a:gd name="connsiteY0" fmla="*/ 0 h 6697"/>
                <a:gd name="connsiteX1" fmla="*/ 5196763 w 5196762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96762" h="6697">
                  <a:moveTo>
                    <a:pt x="0" y="0"/>
                  </a:moveTo>
                  <a:lnTo>
                    <a:pt x="5196763" y="0"/>
                  </a:lnTo>
                </a:path>
              </a:pathLst>
            </a:custGeom>
            <a:ln w="6350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</p:grpSp>
      <p:grpSp>
        <p:nvGrpSpPr>
          <p:cNvPr id="38" name="Group 262">
            <a:extLst>
              <a:ext uri="{FF2B5EF4-FFF2-40B4-BE49-F238E27FC236}">
                <a16:creationId xmlns:a16="http://schemas.microsoft.com/office/drawing/2014/main" id="{5712D45B-01F8-50C4-D293-CA45F31BA9CF}"/>
              </a:ext>
            </a:extLst>
          </p:cNvPr>
          <p:cNvGrpSpPr/>
          <p:nvPr/>
        </p:nvGrpSpPr>
        <p:grpSpPr>
          <a:xfrm>
            <a:off x="650612" y="1703057"/>
            <a:ext cx="118181" cy="4521235"/>
            <a:chOff x="650612" y="1703057"/>
            <a:chExt cx="118181" cy="4521235"/>
          </a:xfrm>
        </p:grpSpPr>
        <p:sp>
          <p:nvSpPr>
            <p:cNvPr id="39" name="Freeform 95">
              <a:extLst>
                <a:ext uri="{FF2B5EF4-FFF2-40B4-BE49-F238E27FC236}">
                  <a16:creationId xmlns:a16="http://schemas.microsoft.com/office/drawing/2014/main" id="{D77D564C-EA85-BE75-F428-EFA3D5B01155}"/>
                </a:ext>
              </a:extLst>
            </p:cNvPr>
            <p:cNvSpPr/>
            <p:nvPr/>
          </p:nvSpPr>
          <p:spPr>
            <a:xfrm>
              <a:off x="650612" y="1703057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0" name="Freeform 97">
              <a:extLst>
                <a:ext uri="{FF2B5EF4-FFF2-40B4-BE49-F238E27FC236}">
                  <a16:creationId xmlns:a16="http://schemas.microsoft.com/office/drawing/2014/main" id="{F858BC82-30F6-4E0A-115F-FB07DFB5787A}"/>
                </a:ext>
              </a:extLst>
            </p:cNvPr>
            <p:cNvSpPr/>
            <p:nvPr/>
          </p:nvSpPr>
          <p:spPr>
            <a:xfrm>
              <a:off x="650612" y="1799098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1" name="Freeform 100">
              <a:extLst>
                <a:ext uri="{FF2B5EF4-FFF2-40B4-BE49-F238E27FC236}">
                  <a16:creationId xmlns:a16="http://schemas.microsoft.com/office/drawing/2014/main" id="{F5F1591B-4DB5-6D96-D71D-A376E92B7541}"/>
                </a:ext>
              </a:extLst>
            </p:cNvPr>
            <p:cNvSpPr/>
            <p:nvPr/>
          </p:nvSpPr>
          <p:spPr>
            <a:xfrm>
              <a:off x="650612" y="1895206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2" name="Freeform 103">
              <a:extLst>
                <a:ext uri="{FF2B5EF4-FFF2-40B4-BE49-F238E27FC236}">
                  <a16:creationId xmlns:a16="http://schemas.microsoft.com/office/drawing/2014/main" id="{05354DB6-58CF-EA92-FBAD-37FD65A24B05}"/>
                </a:ext>
              </a:extLst>
            </p:cNvPr>
            <p:cNvSpPr/>
            <p:nvPr/>
          </p:nvSpPr>
          <p:spPr>
            <a:xfrm>
              <a:off x="650612" y="1991247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3" name="Freeform 108">
              <a:extLst>
                <a:ext uri="{FF2B5EF4-FFF2-40B4-BE49-F238E27FC236}">
                  <a16:creationId xmlns:a16="http://schemas.microsoft.com/office/drawing/2014/main" id="{52901099-DF44-EAF8-C8E4-D29485C03488}"/>
                </a:ext>
              </a:extLst>
            </p:cNvPr>
            <p:cNvSpPr/>
            <p:nvPr/>
          </p:nvSpPr>
          <p:spPr>
            <a:xfrm>
              <a:off x="650612" y="2183330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4" name="Freeform 111">
              <a:extLst>
                <a:ext uri="{FF2B5EF4-FFF2-40B4-BE49-F238E27FC236}">
                  <a16:creationId xmlns:a16="http://schemas.microsoft.com/office/drawing/2014/main" id="{8BE5285A-F43D-D31A-2DED-27FC19B48DB0}"/>
                </a:ext>
              </a:extLst>
            </p:cNvPr>
            <p:cNvSpPr/>
            <p:nvPr/>
          </p:nvSpPr>
          <p:spPr>
            <a:xfrm>
              <a:off x="650612" y="2279371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5" name="Freeform 114">
              <a:extLst>
                <a:ext uri="{FF2B5EF4-FFF2-40B4-BE49-F238E27FC236}">
                  <a16:creationId xmlns:a16="http://schemas.microsoft.com/office/drawing/2014/main" id="{11CFAF54-EEBC-B140-0BA7-7888AE3FD013}"/>
                </a:ext>
              </a:extLst>
            </p:cNvPr>
            <p:cNvSpPr/>
            <p:nvPr/>
          </p:nvSpPr>
          <p:spPr>
            <a:xfrm>
              <a:off x="650612" y="2375479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6" name="Freeform 117">
              <a:extLst>
                <a:ext uri="{FF2B5EF4-FFF2-40B4-BE49-F238E27FC236}">
                  <a16:creationId xmlns:a16="http://schemas.microsoft.com/office/drawing/2014/main" id="{5A02CD4E-ABDD-3B10-8898-1C24023A4F9F}"/>
                </a:ext>
              </a:extLst>
            </p:cNvPr>
            <p:cNvSpPr/>
            <p:nvPr/>
          </p:nvSpPr>
          <p:spPr>
            <a:xfrm>
              <a:off x="650612" y="2471520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109DFB31-6BE5-3DFB-6570-0D1BB3A2E256}"/>
                </a:ext>
              </a:extLst>
            </p:cNvPr>
            <p:cNvSpPr/>
            <p:nvPr/>
          </p:nvSpPr>
          <p:spPr>
            <a:xfrm>
              <a:off x="650612" y="2663603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8" name="Freeform 126">
              <a:extLst>
                <a:ext uri="{FF2B5EF4-FFF2-40B4-BE49-F238E27FC236}">
                  <a16:creationId xmlns:a16="http://schemas.microsoft.com/office/drawing/2014/main" id="{9AEBBD0C-44BF-7ABF-B369-5980D0ED829F}"/>
                </a:ext>
              </a:extLst>
            </p:cNvPr>
            <p:cNvSpPr/>
            <p:nvPr/>
          </p:nvSpPr>
          <p:spPr>
            <a:xfrm>
              <a:off x="650612" y="2759644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49" name="Freeform 129">
              <a:extLst>
                <a:ext uri="{FF2B5EF4-FFF2-40B4-BE49-F238E27FC236}">
                  <a16:creationId xmlns:a16="http://schemas.microsoft.com/office/drawing/2014/main" id="{4E9F157C-C494-C8DF-165D-40B3DB732AD5}"/>
                </a:ext>
              </a:extLst>
            </p:cNvPr>
            <p:cNvSpPr/>
            <p:nvPr/>
          </p:nvSpPr>
          <p:spPr>
            <a:xfrm>
              <a:off x="650612" y="2855685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0" name="Freeform 132">
              <a:extLst>
                <a:ext uri="{FF2B5EF4-FFF2-40B4-BE49-F238E27FC236}">
                  <a16:creationId xmlns:a16="http://schemas.microsoft.com/office/drawing/2014/main" id="{41DE39EC-5337-D0E2-6DF1-29099E4EFCDE}"/>
                </a:ext>
              </a:extLst>
            </p:cNvPr>
            <p:cNvSpPr/>
            <p:nvPr/>
          </p:nvSpPr>
          <p:spPr>
            <a:xfrm>
              <a:off x="650612" y="2951793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1" name="Freeform 137">
              <a:extLst>
                <a:ext uri="{FF2B5EF4-FFF2-40B4-BE49-F238E27FC236}">
                  <a16:creationId xmlns:a16="http://schemas.microsoft.com/office/drawing/2014/main" id="{9AAB51C0-4691-891B-9CB3-EA233234E887}"/>
                </a:ext>
              </a:extLst>
            </p:cNvPr>
            <p:cNvSpPr/>
            <p:nvPr/>
          </p:nvSpPr>
          <p:spPr>
            <a:xfrm>
              <a:off x="650612" y="3143875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2" name="Freeform 140">
              <a:extLst>
                <a:ext uri="{FF2B5EF4-FFF2-40B4-BE49-F238E27FC236}">
                  <a16:creationId xmlns:a16="http://schemas.microsoft.com/office/drawing/2014/main" id="{159F70C7-9DEE-F6EF-E4D4-8D57CA25B85E}"/>
                </a:ext>
              </a:extLst>
            </p:cNvPr>
            <p:cNvSpPr/>
            <p:nvPr/>
          </p:nvSpPr>
          <p:spPr>
            <a:xfrm>
              <a:off x="650612" y="3239917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3" name="Freeform 143">
              <a:extLst>
                <a:ext uri="{FF2B5EF4-FFF2-40B4-BE49-F238E27FC236}">
                  <a16:creationId xmlns:a16="http://schemas.microsoft.com/office/drawing/2014/main" id="{BDEC0FF7-9A8D-B4C2-9074-6283FE3D46FB}"/>
                </a:ext>
              </a:extLst>
            </p:cNvPr>
            <p:cNvSpPr/>
            <p:nvPr/>
          </p:nvSpPr>
          <p:spPr>
            <a:xfrm>
              <a:off x="650612" y="3335958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4" name="Freeform 145">
              <a:extLst>
                <a:ext uri="{FF2B5EF4-FFF2-40B4-BE49-F238E27FC236}">
                  <a16:creationId xmlns:a16="http://schemas.microsoft.com/office/drawing/2014/main" id="{3D1B4AC7-8694-6860-E1C6-EA7B1FF617FA}"/>
                </a:ext>
              </a:extLst>
            </p:cNvPr>
            <p:cNvSpPr/>
            <p:nvPr/>
          </p:nvSpPr>
          <p:spPr>
            <a:xfrm>
              <a:off x="650612" y="3432066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5" name="Freeform 151">
              <a:extLst>
                <a:ext uri="{FF2B5EF4-FFF2-40B4-BE49-F238E27FC236}">
                  <a16:creationId xmlns:a16="http://schemas.microsoft.com/office/drawing/2014/main" id="{BA74BC29-1652-2409-3224-193BD71FEDF3}"/>
                </a:ext>
              </a:extLst>
            </p:cNvPr>
            <p:cNvSpPr/>
            <p:nvPr/>
          </p:nvSpPr>
          <p:spPr>
            <a:xfrm>
              <a:off x="650612" y="3624148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6" name="Freeform 153">
              <a:extLst>
                <a:ext uri="{FF2B5EF4-FFF2-40B4-BE49-F238E27FC236}">
                  <a16:creationId xmlns:a16="http://schemas.microsoft.com/office/drawing/2014/main" id="{57EFF8CC-E3DD-1DCC-1E71-1F3B2EA47477}"/>
                </a:ext>
              </a:extLst>
            </p:cNvPr>
            <p:cNvSpPr/>
            <p:nvPr/>
          </p:nvSpPr>
          <p:spPr>
            <a:xfrm>
              <a:off x="650612" y="3720190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7" name="Freeform 156">
              <a:extLst>
                <a:ext uri="{FF2B5EF4-FFF2-40B4-BE49-F238E27FC236}">
                  <a16:creationId xmlns:a16="http://schemas.microsoft.com/office/drawing/2014/main" id="{F72D20FD-CB00-CFAF-FBC4-045EE24634F3}"/>
                </a:ext>
              </a:extLst>
            </p:cNvPr>
            <p:cNvSpPr/>
            <p:nvPr/>
          </p:nvSpPr>
          <p:spPr>
            <a:xfrm>
              <a:off x="650612" y="3816231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8" name="Freeform 159">
              <a:extLst>
                <a:ext uri="{FF2B5EF4-FFF2-40B4-BE49-F238E27FC236}">
                  <a16:creationId xmlns:a16="http://schemas.microsoft.com/office/drawing/2014/main" id="{1E4EC9FC-F3D2-B22C-2AE7-16E766552155}"/>
                </a:ext>
              </a:extLst>
            </p:cNvPr>
            <p:cNvSpPr/>
            <p:nvPr/>
          </p:nvSpPr>
          <p:spPr>
            <a:xfrm>
              <a:off x="650612" y="3912339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59" name="Freeform 164">
              <a:extLst>
                <a:ext uri="{FF2B5EF4-FFF2-40B4-BE49-F238E27FC236}">
                  <a16:creationId xmlns:a16="http://schemas.microsoft.com/office/drawing/2014/main" id="{A6B72AFE-A7DB-62E2-8653-5DDAF633C18B}"/>
                </a:ext>
              </a:extLst>
            </p:cNvPr>
            <p:cNvSpPr/>
            <p:nvPr/>
          </p:nvSpPr>
          <p:spPr>
            <a:xfrm>
              <a:off x="650612" y="4104421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0" name="Freeform 167">
              <a:extLst>
                <a:ext uri="{FF2B5EF4-FFF2-40B4-BE49-F238E27FC236}">
                  <a16:creationId xmlns:a16="http://schemas.microsoft.com/office/drawing/2014/main" id="{F06C8296-ADA8-8544-EE18-E79DF332537D}"/>
                </a:ext>
              </a:extLst>
            </p:cNvPr>
            <p:cNvSpPr/>
            <p:nvPr/>
          </p:nvSpPr>
          <p:spPr>
            <a:xfrm>
              <a:off x="650612" y="4200462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1" name="Freeform 169">
              <a:extLst>
                <a:ext uri="{FF2B5EF4-FFF2-40B4-BE49-F238E27FC236}">
                  <a16:creationId xmlns:a16="http://schemas.microsoft.com/office/drawing/2014/main" id="{B10240C1-346A-452D-705C-6F437A98FB51}"/>
                </a:ext>
              </a:extLst>
            </p:cNvPr>
            <p:cNvSpPr/>
            <p:nvPr/>
          </p:nvSpPr>
          <p:spPr>
            <a:xfrm>
              <a:off x="650612" y="4296504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CF7A8F1C-BC16-88C6-AC53-B13D8D570DA4}"/>
                </a:ext>
              </a:extLst>
            </p:cNvPr>
            <p:cNvSpPr/>
            <p:nvPr/>
          </p:nvSpPr>
          <p:spPr>
            <a:xfrm>
              <a:off x="650612" y="4392545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3" name="Freeform 177">
              <a:extLst>
                <a:ext uri="{FF2B5EF4-FFF2-40B4-BE49-F238E27FC236}">
                  <a16:creationId xmlns:a16="http://schemas.microsoft.com/office/drawing/2014/main" id="{A50BE065-772B-2676-4AD1-CF046FFD6AB5}"/>
                </a:ext>
              </a:extLst>
            </p:cNvPr>
            <p:cNvSpPr/>
            <p:nvPr/>
          </p:nvSpPr>
          <p:spPr>
            <a:xfrm>
              <a:off x="650612" y="4584694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4" name="Freeform 180">
              <a:extLst>
                <a:ext uri="{FF2B5EF4-FFF2-40B4-BE49-F238E27FC236}">
                  <a16:creationId xmlns:a16="http://schemas.microsoft.com/office/drawing/2014/main" id="{4F6EAC43-C5DD-AB91-4661-962D9464848D}"/>
                </a:ext>
              </a:extLst>
            </p:cNvPr>
            <p:cNvSpPr/>
            <p:nvPr/>
          </p:nvSpPr>
          <p:spPr>
            <a:xfrm>
              <a:off x="650612" y="4680735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5" name="Freeform 183">
              <a:extLst>
                <a:ext uri="{FF2B5EF4-FFF2-40B4-BE49-F238E27FC236}">
                  <a16:creationId xmlns:a16="http://schemas.microsoft.com/office/drawing/2014/main" id="{4CBB7BBD-5EA3-BD9D-659F-10954F5EB874}"/>
                </a:ext>
              </a:extLst>
            </p:cNvPr>
            <p:cNvSpPr/>
            <p:nvPr/>
          </p:nvSpPr>
          <p:spPr>
            <a:xfrm>
              <a:off x="650612" y="4776777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6" name="Freeform 185">
              <a:extLst>
                <a:ext uri="{FF2B5EF4-FFF2-40B4-BE49-F238E27FC236}">
                  <a16:creationId xmlns:a16="http://schemas.microsoft.com/office/drawing/2014/main" id="{BA845483-1368-AEC4-42E5-D0D825969958}"/>
                </a:ext>
              </a:extLst>
            </p:cNvPr>
            <p:cNvSpPr/>
            <p:nvPr/>
          </p:nvSpPr>
          <p:spPr>
            <a:xfrm>
              <a:off x="650612" y="4872818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7" name="Freeform 191">
              <a:extLst>
                <a:ext uri="{FF2B5EF4-FFF2-40B4-BE49-F238E27FC236}">
                  <a16:creationId xmlns:a16="http://schemas.microsoft.com/office/drawing/2014/main" id="{C69E9515-61B2-956C-1E18-2FFF0ED623C9}"/>
                </a:ext>
              </a:extLst>
            </p:cNvPr>
            <p:cNvSpPr/>
            <p:nvPr/>
          </p:nvSpPr>
          <p:spPr>
            <a:xfrm>
              <a:off x="650612" y="5064967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8" name="Freeform 193">
              <a:extLst>
                <a:ext uri="{FF2B5EF4-FFF2-40B4-BE49-F238E27FC236}">
                  <a16:creationId xmlns:a16="http://schemas.microsoft.com/office/drawing/2014/main" id="{98E60D37-5AB8-ABA9-504F-751053ECDBCA}"/>
                </a:ext>
              </a:extLst>
            </p:cNvPr>
            <p:cNvSpPr/>
            <p:nvPr/>
          </p:nvSpPr>
          <p:spPr>
            <a:xfrm>
              <a:off x="650612" y="5161008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69" name="Freeform 196">
              <a:extLst>
                <a:ext uri="{FF2B5EF4-FFF2-40B4-BE49-F238E27FC236}">
                  <a16:creationId xmlns:a16="http://schemas.microsoft.com/office/drawing/2014/main" id="{06E782C0-5AB4-C391-4547-FC2DE4B818F3}"/>
                </a:ext>
              </a:extLst>
            </p:cNvPr>
            <p:cNvSpPr/>
            <p:nvPr/>
          </p:nvSpPr>
          <p:spPr>
            <a:xfrm>
              <a:off x="650612" y="5257049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0" name="Freeform 199">
              <a:extLst>
                <a:ext uri="{FF2B5EF4-FFF2-40B4-BE49-F238E27FC236}">
                  <a16:creationId xmlns:a16="http://schemas.microsoft.com/office/drawing/2014/main" id="{D0F23F8D-DD8C-2461-4109-7C69B73E99D9}"/>
                </a:ext>
              </a:extLst>
            </p:cNvPr>
            <p:cNvSpPr/>
            <p:nvPr/>
          </p:nvSpPr>
          <p:spPr>
            <a:xfrm>
              <a:off x="650612" y="5353091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1" name="Freeform 204">
              <a:extLst>
                <a:ext uri="{FF2B5EF4-FFF2-40B4-BE49-F238E27FC236}">
                  <a16:creationId xmlns:a16="http://schemas.microsoft.com/office/drawing/2014/main" id="{9643F3D8-57AE-636A-7187-1496278EC69A}"/>
                </a:ext>
              </a:extLst>
            </p:cNvPr>
            <p:cNvSpPr/>
            <p:nvPr/>
          </p:nvSpPr>
          <p:spPr>
            <a:xfrm>
              <a:off x="650612" y="5545240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2" name="Freeform 207">
              <a:extLst>
                <a:ext uri="{FF2B5EF4-FFF2-40B4-BE49-F238E27FC236}">
                  <a16:creationId xmlns:a16="http://schemas.microsoft.com/office/drawing/2014/main" id="{2C45CD4B-18B7-F9E7-0EEF-A36DFC8D1249}"/>
                </a:ext>
              </a:extLst>
            </p:cNvPr>
            <p:cNvSpPr/>
            <p:nvPr/>
          </p:nvSpPr>
          <p:spPr>
            <a:xfrm>
              <a:off x="650612" y="5641281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3" name="Freeform 209">
              <a:extLst>
                <a:ext uri="{FF2B5EF4-FFF2-40B4-BE49-F238E27FC236}">
                  <a16:creationId xmlns:a16="http://schemas.microsoft.com/office/drawing/2014/main" id="{54D93411-0B2F-D2BC-4FD0-F25EECBB0128}"/>
                </a:ext>
              </a:extLst>
            </p:cNvPr>
            <p:cNvSpPr/>
            <p:nvPr/>
          </p:nvSpPr>
          <p:spPr>
            <a:xfrm>
              <a:off x="650612" y="5737322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4" name="Freeform 212">
              <a:extLst>
                <a:ext uri="{FF2B5EF4-FFF2-40B4-BE49-F238E27FC236}">
                  <a16:creationId xmlns:a16="http://schemas.microsoft.com/office/drawing/2014/main" id="{D93D3ED2-85F2-DC5A-432B-BA543EB7A45D}"/>
                </a:ext>
              </a:extLst>
            </p:cNvPr>
            <p:cNvSpPr/>
            <p:nvPr/>
          </p:nvSpPr>
          <p:spPr>
            <a:xfrm>
              <a:off x="650612" y="5833364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5" name="Freeform 218">
              <a:extLst>
                <a:ext uri="{FF2B5EF4-FFF2-40B4-BE49-F238E27FC236}">
                  <a16:creationId xmlns:a16="http://schemas.microsoft.com/office/drawing/2014/main" id="{D42CD432-A0D2-8F03-B00B-B7448B692B60}"/>
                </a:ext>
              </a:extLst>
            </p:cNvPr>
            <p:cNvSpPr/>
            <p:nvPr/>
          </p:nvSpPr>
          <p:spPr>
            <a:xfrm>
              <a:off x="650612" y="6025513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6" name="Freeform 221">
              <a:extLst>
                <a:ext uri="{FF2B5EF4-FFF2-40B4-BE49-F238E27FC236}">
                  <a16:creationId xmlns:a16="http://schemas.microsoft.com/office/drawing/2014/main" id="{B110A078-F960-4D0A-C8CD-FF6945AB677E}"/>
                </a:ext>
              </a:extLst>
            </p:cNvPr>
            <p:cNvSpPr/>
            <p:nvPr/>
          </p:nvSpPr>
          <p:spPr>
            <a:xfrm>
              <a:off x="650612" y="6121554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  <p:sp>
          <p:nvSpPr>
            <p:cNvPr id="77" name="Freeform 224">
              <a:extLst>
                <a:ext uri="{FF2B5EF4-FFF2-40B4-BE49-F238E27FC236}">
                  <a16:creationId xmlns:a16="http://schemas.microsoft.com/office/drawing/2014/main" id="{60BE374A-2D58-2661-A6C0-47B722384ED0}"/>
                </a:ext>
              </a:extLst>
            </p:cNvPr>
            <p:cNvSpPr/>
            <p:nvPr/>
          </p:nvSpPr>
          <p:spPr>
            <a:xfrm>
              <a:off x="650612" y="6217595"/>
              <a:ext cx="118181" cy="6697"/>
            </a:xfrm>
            <a:custGeom>
              <a:avLst/>
              <a:gdLst>
                <a:gd name="connsiteX0" fmla="*/ 118181 w 118181"/>
                <a:gd name="connsiteY0" fmla="*/ 0 h 6697"/>
                <a:gd name="connsiteX1" fmla="*/ 0 w 118181"/>
                <a:gd name="connsiteY1" fmla="*/ 0 h 6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81" h="6697">
                  <a:moveTo>
                    <a:pt x="118181" y="0"/>
                  </a:moveTo>
                  <a:lnTo>
                    <a:pt x="0" y="0"/>
                  </a:lnTo>
                </a:path>
              </a:pathLst>
            </a:custGeom>
            <a:ln w="3175" cap="flat">
              <a:solidFill>
                <a:srgbClr val="01010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>
                <a:latin typeface="+mj-lt"/>
              </a:endParaRPr>
            </a:p>
          </p:txBody>
        </p:sp>
      </p:grp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12" y="169441"/>
            <a:ext cx="10515600" cy="1325563"/>
          </a:xfrm>
        </p:spPr>
        <p:txBody>
          <a:bodyPr/>
          <a:lstStyle/>
          <a:p>
            <a:r>
              <a:rPr lang="nl-NL" dirty="0"/>
              <a:t>Bodemenergie en Geothermie: </a:t>
            </a:r>
            <a:br>
              <a:rPr lang="nl-NL" dirty="0"/>
            </a:br>
            <a:r>
              <a:rPr lang="nl-NL" dirty="0"/>
              <a:t>duurzame warmtebronnen in de ondergrond</a:t>
            </a:r>
          </a:p>
        </p:txBody>
      </p:sp>
      <p:sp>
        <p:nvSpPr>
          <p:cNvPr id="79" name="Tijdelijke aanduiding voor inhoud 2">
            <a:extLst>
              <a:ext uri="{FF2B5EF4-FFF2-40B4-BE49-F238E27FC236}">
                <a16:creationId xmlns:a16="http://schemas.microsoft.com/office/drawing/2014/main" id="{3ACD94D2-4D72-114A-9938-3E7E6BD9E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169" y="1722961"/>
            <a:ext cx="6253497" cy="4351338"/>
          </a:xfrm>
        </p:spPr>
        <p:txBody>
          <a:bodyPr/>
          <a:lstStyle/>
          <a:p>
            <a:r>
              <a:rPr lang="nl-NL" sz="1600" dirty="0"/>
              <a:t>Bodemenergie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Verwarmd door de straling van de zon op de aarde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Gewonnen met een warmtepomp tot 500 m diepte, max. 30 °C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Warmtepomp nodig om verder te verwarmen tot 55 °C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De warmte kan centraal worden opgewaardeerd met een warmtepomp voor gebruik in een warmtenet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De pomp is ook individueel aan te sluiten op een goed geïsoleerd gebouw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nl-NL" sz="1200" dirty="0">
              <a:latin typeface="Rockwell Nova" panose="02060503020205020403" pitchFamily="18" charset="0"/>
            </a:endParaRPr>
          </a:p>
          <a:p>
            <a:r>
              <a:rPr lang="nl-NL" sz="1600" dirty="0"/>
              <a:t>Geothermie (aardwarmte)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Warm water dat door de aarde zelf op temperatuur is gebracht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Te winnen tussen 500 m en 4 km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Hoe dieper, hoe hoger de temperatuur (55 °C tot ca. 90 °C)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Grootschalige bron van duurzame warmte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NL" sz="1200" dirty="0">
                <a:latin typeface="Rockwell Nova" panose="02060503020205020403" pitchFamily="18" charset="0"/>
              </a:rPr>
              <a:t>Altijd in combinatie met een warmtenet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nl-NL" sz="1200" dirty="0">
              <a:latin typeface="Rockwell Nova" panose="02060503020205020403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5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2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12" ma:contentTypeDescription="Een nieuw document maken." ma:contentTypeScope="" ma:versionID="7a901eeb3927a08d95899a0482d9cc3b">
  <xsd:schema xmlns:xsd="http://www.w3.org/2001/XMLSchema" xmlns:xs="http://www.w3.org/2001/XMLSchema" xmlns:p="http://schemas.microsoft.com/office/2006/metadata/properties" xmlns:ns2="072e8ac7-e64a-4aa3-b394-7e2aa2a7114a" xmlns:ns3="0ec08b81-510f-4c8f-9f3d-3c1e910920ae" targetNamespace="http://schemas.microsoft.com/office/2006/metadata/properties" ma:root="true" ma:fieldsID="9b3bc0e5def601326ed7b99b68b1f049" ns2:_="" ns3:_="">
    <xsd:import namespace="072e8ac7-e64a-4aa3-b394-7e2aa2a7114a"/>
    <xsd:import namespace="0ec08b81-510f-4c8f-9f3d-3c1e91092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e8ac7-e64a-4aa3-b394-7e2aa2a71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47fd055c-1720-4c5e-b2b2-5a45d4575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08b81-510f-4c8f-9f3d-3c1e910920a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b98e962-d894-4af1-938b-2ed4ac87558f}" ma:internalName="TaxCatchAll" ma:showField="CatchAllData" ma:web="0ec08b81-510f-4c8f-9f3d-3c1e91092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2e8ac7-e64a-4aa3-b394-7e2aa2a7114a">
      <Terms xmlns="http://schemas.microsoft.com/office/infopath/2007/PartnerControls"/>
    </lcf76f155ced4ddcb4097134ff3c332f>
    <TaxCatchAll xmlns="0ec08b81-510f-4c8f-9f3d-3c1e910920ae" xsi:nil="true"/>
  </documentManagement>
</p:properties>
</file>

<file path=customXml/itemProps1.xml><?xml version="1.0" encoding="utf-8"?>
<ds:datastoreItem xmlns:ds="http://schemas.openxmlformats.org/officeDocument/2006/customXml" ds:itemID="{945B111A-5298-4412-B10B-F3712165366C}"/>
</file>

<file path=customXml/itemProps2.xml><?xml version="1.0" encoding="utf-8"?>
<ds:datastoreItem xmlns:ds="http://schemas.openxmlformats.org/officeDocument/2006/customXml" ds:itemID="{EF5BD01A-6889-48E1-AE79-3930C3C7D81F}"/>
</file>

<file path=customXml/itemProps3.xml><?xml version="1.0" encoding="utf-8"?>
<ds:datastoreItem xmlns:ds="http://schemas.openxmlformats.org/officeDocument/2006/customXml" ds:itemID="{98CF6F8B-9420-4A4E-B307-5C4AE004FEF4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152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Bahnschrift SemiBold</vt:lpstr>
      <vt:lpstr>Calibri</vt:lpstr>
      <vt:lpstr>Calibri Light</vt:lpstr>
      <vt:lpstr>Rockwell Nova</vt:lpstr>
      <vt:lpstr>Wingdings</vt:lpstr>
      <vt:lpstr>Kantoorthema</vt:lpstr>
      <vt:lpstr>Bodemenergie en Geothermie:  duurzame warmtebronnen in de ondergrond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 Aal</cp:lastModifiedBy>
  <cp:revision>2</cp:revision>
  <dcterms:created xsi:type="dcterms:W3CDTF">2023-06-13T07:54:38Z</dcterms:created>
  <dcterms:modified xsi:type="dcterms:W3CDTF">2023-06-13T09:58:50Z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1407800</vt:r8>
  </property>
  <property fmtid="{D5CDD505-2E9C-101B-9397-08002B2CF9AE}" pid="4" name="MediaServiceImageTags">
    <vt:lpwstr/>
  </property>
</Properties>
</file>