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D7C"/>
    <a:srgbClr val="9E271F"/>
    <a:srgbClr val="E74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6811A-5EDA-1472-55E8-1F90E5055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36443D-6CAD-AA6C-8462-7B06C4B77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AB810F-BA61-4ACC-9819-424C2281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55EEAE-9B9F-A4E6-4762-238269A0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5DE652-D20E-F8C7-4CBA-C669B332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79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7991E-B701-3230-810F-E4412CB2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721B609-5B60-65C4-DD34-0D2C588B2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12207D-16FE-4BBA-79DC-DE708B76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6830FF-AFF6-DC3F-EF71-29283F2A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FEBD02-CD76-0BBC-A2BD-438C11EF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7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16A6A0C-81D8-BB51-30B8-78FD607ABC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08E4BD-412A-4E17-1C40-A10418D49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E3AECE-E8BB-853F-A91F-F93EDD6D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4C657C-E9A7-6285-A18A-922B5744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70110C-ACD6-7107-464C-0BF3B07E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98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6DAA7-7F7E-B8D5-5F5C-7BE19CED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Bahnschrift SemiBold" panose="020B0502040204020203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D0CC8-CCBB-B614-158A-60D366CA1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000">
                <a:latin typeface="Bahnschrift SemiBold" panose="020B0502040204020203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Rockwell Nova" panose="02060503020205020403" pitchFamily="18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latin typeface="Rockwell Nova" panose="02060503020205020403" pitchFamily="18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Rockwell Nova" panose="02060503020205020403" pitchFamily="18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latin typeface="Rockwell Nova" panose="02060503020205020403" pitchFamily="18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4F4F3-4A0A-6E2B-4E42-63A701EC3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99E8AB-9694-A9E0-FE81-F3FEFD68C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FDBA6CC-ED68-0ACC-8D7A-30CC825B6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3121" y="6240192"/>
            <a:ext cx="2126289" cy="6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DB2F6-AE51-F450-B95B-B894807AC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F04D61-BEDC-86E6-99B5-D1B1A3A27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0ECE18-7E9D-31E7-B18E-F74257C93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911779-0141-AB4D-3826-A2DA9E52E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DFC070-62F4-FC80-B7F6-CD8FC3949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44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B867C-BB6C-58FA-D2D7-70916B62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34D1A5-E3F8-7F04-19C4-99A61D2CA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7CF503-585A-79D9-73B8-3F648855D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562B83-6771-0AB2-22D1-74EE0AC6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5C631B-22D1-098B-BD3F-B49FC48D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52910A-D18C-A579-347F-25953B12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55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B3DD7-1A0A-DD5E-27DA-54533ECE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426F48-5111-E046-326E-4F3F33721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82A4085-E871-9AEE-5B63-0EAFD8A2A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949146-339E-A503-1F42-332A93FB8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B75D1D-3E5A-C91F-8AA1-C1F076ABC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915BFCD-2EEE-46E7-8E73-BF52CB65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9309A69-0477-8C7E-0683-F4F43040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AE79E87-209F-AC64-8416-13AABD32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233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51E19-FFD1-1F63-5468-1B14C076B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60D37F1-4F60-242D-974A-EAB47C68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DB8F572-9701-3832-EB0E-9FF95CF5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8CB5B3-12BF-FF1E-ECD5-B4A6F98F8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218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9C1D920-A6B3-EB49-C2B1-8074D791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9D5793F-AA69-17B6-B718-577B4F1A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697C8C-9ED8-2679-C77E-99F93A0F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04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3CD7D-56C8-97A7-CC0F-CCAC8024E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2156A8-EC77-9C6D-327D-1FC00E4B7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1CB7D22-8CA7-C273-59BE-4FB1E3D45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A3C7CA-6D6E-8838-AD4E-A14E4505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5866B5-1DF7-A5B5-A1B8-0F5AD84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DBAB8B-0EF8-14B6-604F-014322E9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73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A3E09-E39F-EF82-E1E2-5BD770B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BB2B632-126C-D9BD-D5A2-8F23B5F1C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3AD08A2-19D7-3CF5-44D2-62F060A2B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99A6F6-A317-566A-1962-558B8A12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3C0F91-D704-0E6B-7F0E-EEDED6AD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6D19EC-2BD5-96F0-BF5E-58E56837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679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0295B65-0D7E-A28A-3E16-133D6D69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C128A9-D3C8-06C9-B208-56DE44975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F6C19C-B45C-8D70-9387-021B69E77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B244E-A0B8-49D1-843F-886A6C6DDD23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2D5523-0246-B92D-B6DB-644FD3DAC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3AA96C-9EA1-65E9-72DC-3B91F9A90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19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ardwarmte">
            <a:extLst>
              <a:ext uri="{FF2B5EF4-FFF2-40B4-BE49-F238E27FC236}">
                <a16:creationId xmlns:a16="http://schemas.microsoft.com/office/drawing/2014/main" id="{71B102CB-A0A2-C9BC-C7B3-122AC2586C4F}"/>
              </a:ext>
            </a:extLst>
          </p:cNvPr>
          <p:cNvSpPr txBox="1"/>
          <p:nvPr/>
        </p:nvSpPr>
        <p:spPr>
          <a:xfrm>
            <a:off x="1198848" y="4111627"/>
            <a:ext cx="56265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nl-NL" sz="800" spc="0" baseline="0" dirty="0">
                <a:ln/>
                <a:solidFill>
                  <a:srgbClr val="FFFFFF"/>
                </a:solidFill>
                <a:latin typeface="+mj-lt"/>
                <a:sym typeface="Museo Sans"/>
                <a:rtl val="0"/>
              </a:rPr>
              <a:t>aardwarmte</a:t>
            </a:r>
          </a:p>
        </p:txBody>
      </p:sp>
      <p:sp>
        <p:nvSpPr>
          <p:cNvPr id="78" name="Titel 1">
            <a:extLst>
              <a:ext uri="{FF2B5EF4-FFF2-40B4-BE49-F238E27FC236}">
                <a16:creationId xmlns:a16="http://schemas.microsoft.com/office/drawing/2014/main" id="{CA81F09E-B6A1-8A93-7724-1A295A1EB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48" y="3600"/>
            <a:ext cx="10515600" cy="1325563"/>
          </a:xfrm>
        </p:spPr>
        <p:txBody>
          <a:bodyPr/>
          <a:lstStyle/>
          <a:p>
            <a:r>
              <a:rPr lang="nl-NL" dirty="0"/>
              <a:t>Wat is aardwarmte?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62667CAB-5422-5DB3-5A4F-D98DEAA0BEAE}"/>
              </a:ext>
            </a:extLst>
          </p:cNvPr>
          <p:cNvSpPr/>
          <p:nvPr/>
        </p:nvSpPr>
        <p:spPr>
          <a:xfrm>
            <a:off x="5468" y="2237192"/>
            <a:ext cx="3279914" cy="2432645"/>
          </a:xfrm>
          <a:prstGeom prst="rect">
            <a:avLst/>
          </a:prstGeom>
          <a:solidFill>
            <a:srgbClr val="6DAF80">
              <a:alpha val="8953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1032" descr="A picture containing sky, plane, road, outdoor&#10;&#10;Description automatically generated">
            <a:extLst>
              <a:ext uri="{FF2B5EF4-FFF2-40B4-BE49-F238E27FC236}">
                <a16:creationId xmlns:a16="http://schemas.microsoft.com/office/drawing/2014/main" id="{9B52EEA0-DEF7-6115-9E89-515C88444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" t="34939" r="837" b="21046"/>
          <a:stretch/>
        </p:blipFill>
        <p:spPr>
          <a:xfrm>
            <a:off x="3274446" y="1099774"/>
            <a:ext cx="8912086" cy="3562350"/>
          </a:xfrm>
          <a:prstGeom prst="rect">
            <a:avLst/>
          </a:prstGeom>
        </p:spPr>
      </p:pic>
      <p:cxnSp>
        <p:nvCxnSpPr>
          <p:cNvPr id="35" name="Straight Connector 62">
            <a:extLst>
              <a:ext uri="{FF2B5EF4-FFF2-40B4-BE49-F238E27FC236}">
                <a16:creationId xmlns:a16="http://schemas.microsoft.com/office/drawing/2014/main" id="{F158D126-CC7B-BCC1-15EC-B75BDE20FD48}"/>
              </a:ext>
            </a:extLst>
          </p:cNvPr>
          <p:cNvCxnSpPr>
            <a:cxnSpLocks/>
          </p:cNvCxnSpPr>
          <p:nvPr/>
        </p:nvCxnSpPr>
        <p:spPr>
          <a:xfrm>
            <a:off x="4503267" y="5955566"/>
            <a:ext cx="1936889" cy="0"/>
          </a:xfrm>
          <a:prstGeom prst="line">
            <a:avLst/>
          </a:prstGeom>
          <a:ln w="28575">
            <a:solidFill>
              <a:srgbClr val="D11E42">
                <a:alpha val="266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028">
            <a:extLst>
              <a:ext uri="{FF2B5EF4-FFF2-40B4-BE49-F238E27FC236}">
                <a16:creationId xmlns:a16="http://schemas.microsoft.com/office/drawing/2014/main" id="{0CD4FD9D-5A4C-66C2-7773-1EF6E6888843}"/>
              </a:ext>
            </a:extLst>
          </p:cNvPr>
          <p:cNvCxnSpPr>
            <a:cxnSpLocks/>
          </p:cNvCxnSpPr>
          <p:nvPr/>
        </p:nvCxnSpPr>
        <p:spPr>
          <a:xfrm>
            <a:off x="4503267" y="6070107"/>
            <a:ext cx="2114913" cy="0"/>
          </a:xfrm>
          <a:prstGeom prst="line">
            <a:avLst/>
          </a:prstGeom>
          <a:ln w="28575">
            <a:solidFill>
              <a:schemeClr val="accent5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Graphic 79">
            <a:extLst>
              <a:ext uri="{FF2B5EF4-FFF2-40B4-BE49-F238E27FC236}">
                <a16:creationId xmlns:a16="http://schemas.microsoft.com/office/drawing/2014/main" id="{736B416B-7273-0645-FE31-4E5BA178F6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21"/>
          <a:stretch/>
        </p:blipFill>
        <p:spPr>
          <a:xfrm>
            <a:off x="6394798" y="4864174"/>
            <a:ext cx="3955999" cy="1293037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A66CB494-E725-79B3-4FEE-B8F1E05BA4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282996" y="4861211"/>
            <a:ext cx="1296000" cy="1296000"/>
          </a:xfrm>
          <a:prstGeom prst="rect">
            <a:avLst/>
          </a:prstGeom>
        </p:spPr>
      </p:pic>
      <p:sp>
        <p:nvSpPr>
          <p:cNvPr id="84" name="Tijdelijke aanduiding voor dianummer 5">
            <a:extLst>
              <a:ext uri="{FF2B5EF4-FFF2-40B4-BE49-F238E27FC236}">
                <a16:creationId xmlns:a16="http://schemas.microsoft.com/office/drawing/2014/main" id="{07C1D6D1-FED1-A9F1-FCC1-0E5D37021C09}"/>
              </a:ext>
            </a:extLst>
          </p:cNvPr>
          <p:cNvSpPr txBox="1">
            <a:spLocks/>
          </p:cNvSpPr>
          <p:nvPr/>
        </p:nvSpPr>
        <p:spPr>
          <a:xfrm>
            <a:off x="11496000" y="6314400"/>
            <a:ext cx="360000" cy="5616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86" name="Tekstvak 12">
            <a:extLst>
              <a:ext uri="{FF2B5EF4-FFF2-40B4-BE49-F238E27FC236}">
                <a16:creationId xmlns:a16="http://schemas.microsoft.com/office/drawing/2014/main" id="{50C6F664-FB2A-923A-3BB1-43D0E2D0EC78}"/>
              </a:ext>
            </a:extLst>
          </p:cNvPr>
          <p:cNvSpPr txBox="1"/>
          <p:nvPr/>
        </p:nvSpPr>
        <p:spPr>
          <a:xfrm>
            <a:off x="0" y="1090058"/>
            <a:ext cx="3279914" cy="1168671"/>
          </a:xfrm>
          <a:prstGeom prst="rect">
            <a:avLst/>
          </a:prstGeom>
          <a:solidFill>
            <a:srgbClr val="2A8D7C">
              <a:alpha val="89412"/>
            </a:srgbClr>
          </a:solidFill>
        </p:spPr>
        <p:txBody>
          <a:bodyPr wrap="square" lIns="324000" tIns="72000" rIns="72000" bIns="72000">
            <a:no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Aardwarmte is duurzame warmte uit de ondergrond waarmee je huizen, gebouwen en kassen kunt verwarmen</a:t>
            </a:r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id="{DF740D3B-D823-4AC6-3B5A-E3FB6D1D1E8D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5635" y="3565854"/>
            <a:ext cx="433700" cy="495657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0C297DD4-7085-C6D7-2813-A37452CAAEA5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4330" y="4224485"/>
            <a:ext cx="475005" cy="361417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3C07FBE9-37FA-2694-6952-63F22431776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3598" y="2474480"/>
            <a:ext cx="557614" cy="382069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FA1CBCBB-9EF9-8D85-09C3-F093F95A7563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8661" y="2992793"/>
            <a:ext cx="320112" cy="413048"/>
          </a:xfrm>
          <a:prstGeom prst="rect">
            <a:avLst/>
          </a:prstGeom>
        </p:spPr>
      </p:pic>
      <p:sp>
        <p:nvSpPr>
          <p:cNvPr id="91" name="TextBox 14">
            <a:extLst>
              <a:ext uri="{FF2B5EF4-FFF2-40B4-BE49-F238E27FC236}">
                <a16:creationId xmlns:a16="http://schemas.microsoft.com/office/drawing/2014/main" id="{329269C9-E646-E33E-A99F-D9E6996C2E30}"/>
              </a:ext>
            </a:extLst>
          </p:cNvPr>
          <p:cNvSpPr txBox="1"/>
          <p:nvPr/>
        </p:nvSpPr>
        <p:spPr>
          <a:xfrm>
            <a:off x="1011203" y="2666427"/>
            <a:ext cx="71493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Bahnschrift" panose="020B0502040204020203" pitchFamily="34" charset="0"/>
              </a:rPr>
              <a:t>Lokaal</a:t>
            </a:r>
          </a:p>
        </p:txBody>
      </p:sp>
      <p:sp>
        <p:nvSpPr>
          <p:cNvPr id="92" name="TextBox 15">
            <a:extLst>
              <a:ext uri="{FF2B5EF4-FFF2-40B4-BE49-F238E27FC236}">
                <a16:creationId xmlns:a16="http://schemas.microsoft.com/office/drawing/2014/main" id="{1A17038C-35A1-E80B-2193-D9107DBB9F81}"/>
              </a:ext>
            </a:extLst>
          </p:cNvPr>
          <p:cNvSpPr txBox="1"/>
          <p:nvPr/>
        </p:nvSpPr>
        <p:spPr>
          <a:xfrm>
            <a:off x="984708" y="3127582"/>
            <a:ext cx="10643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Bahnschrift" panose="020B0502040204020203" pitchFamily="34" charset="0"/>
              </a:rPr>
              <a:t>Duurzaam</a:t>
            </a:r>
          </a:p>
        </p:txBody>
      </p:sp>
      <p:sp>
        <p:nvSpPr>
          <p:cNvPr id="93" name="TextBox 16">
            <a:extLst>
              <a:ext uri="{FF2B5EF4-FFF2-40B4-BE49-F238E27FC236}">
                <a16:creationId xmlns:a16="http://schemas.microsoft.com/office/drawing/2014/main" id="{61A90445-12A0-6B6A-B4E9-E55F88BA4AE1}"/>
              </a:ext>
            </a:extLst>
          </p:cNvPr>
          <p:cNvSpPr txBox="1"/>
          <p:nvPr/>
        </p:nvSpPr>
        <p:spPr>
          <a:xfrm>
            <a:off x="971682" y="3590530"/>
            <a:ext cx="134652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Bahnschrift" panose="020B0502040204020203" pitchFamily="34" charset="0"/>
              </a:rPr>
              <a:t>Betrouwbaar</a:t>
            </a:r>
          </a:p>
        </p:txBody>
      </p:sp>
      <p:sp>
        <p:nvSpPr>
          <p:cNvPr id="94" name="TextBox 17">
            <a:extLst>
              <a:ext uri="{FF2B5EF4-FFF2-40B4-BE49-F238E27FC236}">
                <a16:creationId xmlns:a16="http://schemas.microsoft.com/office/drawing/2014/main" id="{328D3C00-F3F1-CB66-D975-60EB6F345028}"/>
              </a:ext>
            </a:extLst>
          </p:cNvPr>
          <p:cNvSpPr txBox="1"/>
          <p:nvPr/>
        </p:nvSpPr>
        <p:spPr>
          <a:xfrm>
            <a:off x="1011203" y="4153945"/>
            <a:ext cx="116698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Bahnschrift" panose="020B0502040204020203" pitchFamily="34" charset="0"/>
              </a:rPr>
              <a:t>Betaalbaar</a:t>
            </a:r>
          </a:p>
        </p:txBody>
      </p:sp>
      <p:grpSp>
        <p:nvGrpSpPr>
          <p:cNvPr id="95" name="Group 45">
            <a:extLst>
              <a:ext uri="{FF2B5EF4-FFF2-40B4-BE49-F238E27FC236}">
                <a16:creationId xmlns:a16="http://schemas.microsoft.com/office/drawing/2014/main" id="{E4576A17-6AF3-C7AB-8ABE-F6C410477598}"/>
              </a:ext>
            </a:extLst>
          </p:cNvPr>
          <p:cNvGrpSpPr/>
          <p:nvPr/>
        </p:nvGrpSpPr>
        <p:grpSpPr>
          <a:xfrm>
            <a:off x="278236" y="4852105"/>
            <a:ext cx="1283995" cy="1283995"/>
            <a:chOff x="707926" y="1607083"/>
            <a:chExt cx="3286445" cy="4692116"/>
          </a:xfrm>
        </p:grpSpPr>
        <p:sp>
          <p:nvSpPr>
            <p:cNvPr id="96" name="bodemenergie">
              <a:extLst>
                <a:ext uri="{FF2B5EF4-FFF2-40B4-BE49-F238E27FC236}">
                  <a16:creationId xmlns:a16="http://schemas.microsoft.com/office/drawing/2014/main" id="{813A3D88-BF0C-BA3F-8E3F-0D13B5E7D321}"/>
                </a:ext>
              </a:extLst>
            </p:cNvPr>
            <p:cNvSpPr/>
            <p:nvPr/>
          </p:nvSpPr>
          <p:spPr>
            <a:xfrm>
              <a:off x="707993" y="1607083"/>
              <a:ext cx="3286311" cy="479000"/>
            </a:xfrm>
            <a:custGeom>
              <a:avLst/>
              <a:gdLst>
                <a:gd name="connsiteX0" fmla="*/ 2628748 w 5257495"/>
                <a:gd name="connsiteY0" fmla="*/ 407539 h 479000"/>
                <a:gd name="connsiteX1" fmla="*/ 1820315 w 5257495"/>
                <a:gd name="connsiteY1" fmla="*/ 340564 h 479000"/>
                <a:gd name="connsiteX2" fmla="*/ 1067923 w 5257495"/>
                <a:gd name="connsiteY2" fmla="*/ 400841 h 479000"/>
                <a:gd name="connsiteX3" fmla="*/ 0 w 5257495"/>
                <a:gd name="connsiteY3" fmla="*/ 479000 h 479000"/>
                <a:gd name="connsiteX4" fmla="*/ 0 w 5257495"/>
                <a:gd name="connsiteY4" fmla="*/ 0 h 479000"/>
                <a:gd name="connsiteX5" fmla="*/ 5257496 w 5257495"/>
                <a:gd name="connsiteY5" fmla="*/ 0 h 479000"/>
                <a:gd name="connsiteX6" fmla="*/ 5257496 w 5257495"/>
                <a:gd name="connsiteY6" fmla="*/ 479000 h 479000"/>
                <a:gd name="connsiteX7" fmla="*/ 4189573 w 5257495"/>
                <a:gd name="connsiteY7" fmla="*/ 400841 h 479000"/>
                <a:gd name="connsiteX8" fmla="*/ 3437181 w 5257495"/>
                <a:gd name="connsiteY8" fmla="*/ 340564 h 479000"/>
                <a:gd name="connsiteX9" fmla="*/ 2628748 w 5257495"/>
                <a:gd name="connsiteY9" fmla="*/ 407539 h 47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57495" h="479000">
                  <a:moveTo>
                    <a:pt x="2628748" y="407539"/>
                  </a:moveTo>
                  <a:cubicBezTo>
                    <a:pt x="2302358" y="418723"/>
                    <a:pt x="2201807" y="345052"/>
                    <a:pt x="1820315" y="340564"/>
                  </a:cubicBezTo>
                  <a:cubicBezTo>
                    <a:pt x="1438823" y="336144"/>
                    <a:pt x="1359320" y="362934"/>
                    <a:pt x="1067923" y="400841"/>
                  </a:cubicBezTo>
                  <a:cubicBezTo>
                    <a:pt x="776659" y="438816"/>
                    <a:pt x="421645" y="432118"/>
                    <a:pt x="0" y="479000"/>
                  </a:cubicBezTo>
                  <a:lnTo>
                    <a:pt x="0" y="0"/>
                  </a:lnTo>
                  <a:lnTo>
                    <a:pt x="5257496" y="0"/>
                  </a:lnTo>
                  <a:cubicBezTo>
                    <a:pt x="5257496" y="0"/>
                    <a:pt x="5257496" y="479000"/>
                    <a:pt x="5257496" y="479000"/>
                  </a:cubicBezTo>
                  <a:cubicBezTo>
                    <a:pt x="4835850" y="432118"/>
                    <a:pt x="4480837" y="438816"/>
                    <a:pt x="4189573" y="400841"/>
                  </a:cubicBezTo>
                  <a:cubicBezTo>
                    <a:pt x="3898175" y="362934"/>
                    <a:pt x="3818673" y="336144"/>
                    <a:pt x="3437181" y="340564"/>
                  </a:cubicBezTo>
                  <a:cubicBezTo>
                    <a:pt x="3055689" y="345052"/>
                    <a:pt x="2955137" y="418723"/>
                    <a:pt x="2628748" y="407539"/>
                  </a:cubicBezTo>
                  <a:close/>
                </a:path>
              </a:pathLst>
            </a:custGeom>
            <a:solidFill>
              <a:srgbClr val="B5C1C3"/>
            </a:solidFill>
            <a:ln w="6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97" name="aardwarmte">
              <a:extLst>
                <a:ext uri="{FF2B5EF4-FFF2-40B4-BE49-F238E27FC236}">
                  <a16:creationId xmlns:a16="http://schemas.microsoft.com/office/drawing/2014/main" id="{1B7DED27-4AA3-FF87-1B7B-FB2C738CD8E9}"/>
                </a:ext>
              </a:extLst>
            </p:cNvPr>
            <p:cNvGrpSpPr/>
            <p:nvPr/>
          </p:nvGrpSpPr>
          <p:grpSpPr>
            <a:xfrm>
              <a:off x="707926" y="1939926"/>
              <a:ext cx="3286445" cy="3699546"/>
              <a:chOff x="707926" y="1939926"/>
              <a:chExt cx="3286445" cy="3699546"/>
            </a:xfrm>
          </p:grpSpPr>
          <p:sp>
            <p:nvSpPr>
              <p:cNvPr id="99" name="Freeform 35">
                <a:extLst>
                  <a:ext uri="{FF2B5EF4-FFF2-40B4-BE49-F238E27FC236}">
                    <a16:creationId xmlns:a16="http://schemas.microsoft.com/office/drawing/2014/main" id="{35BD4AEC-1561-674F-FDE0-AC42DE1C335E}"/>
                  </a:ext>
                </a:extLst>
              </p:cNvPr>
              <p:cNvSpPr/>
              <p:nvPr/>
            </p:nvSpPr>
            <p:spPr>
              <a:xfrm>
                <a:off x="708060" y="1939926"/>
                <a:ext cx="3286311" cy="447674"/>
              </a:xfrm>
              <a:custGeom>
                <a:avLst/>
                <a:gdLst>
                  <a:gd name="connsiteX0" fmla="*/ 2910627 w 5257495"/>
                  <a:gd name="connsiteY0" fmla="*/ 360866 h 431389"/>
                  <a:gd name="connsiteX1" fmla="*/ 2346802 w 5257495"/>
                  <a:gd name="connsiteY1" fmla="*/ 360866 h 431389"/>
                  <a:gd name="connsiteX2" fmla="*/ 1730221 w 5257495"/>
                  <a:gd name="connsiteY2" fmla="*/ 277349 h 431389"/>
                  <a:gd name="connsiteX3" fmla="*/ 887801 w 5257495"/>
                  <a:gd name="connsiteY3" fmla="*/ 375533 h 431389"/>
                  <a:gd name="connsiteX4" fmla="*/ 0 w 5257495"/>
                  <a:gd name="connsiteY4" fmla="*/ 431390 h 431389"/>
                  <a:gd name="connsiteX5" fmla="*/ 0 w 5257495"/>
                  <a:gd name="connsiteY5" fmla="*/ 138913 h 431389"/>
                  <a:gd name="connsiteX6" fmla="*/ 1067922 w 5257495"/>
                  <a:gd name="connsiteY6" fmla="*/ 60754 h 431389"/>
                  <a:gd name="connsiteX7" fmla="*/ 1820315 w 5257495"/>
                  <a:gd name="connsiteY7" fmla="*/ 477 h 431389"/>
                  <a:gd name="connsiteX8" fmla="*/ 2628748 w 5257495"/>
                  <a:gd name="connsiteY8" fmla="*/ 67451 h 431389"/>
                  <a:gd name="connsiteX9" fmla="*/ 3437181 w 5257495"/>
                  <a:gd name="connsiteY9" fmla="*/ 477 h 431389"/>
                  <a:gd name="connsiteX10" fmla="*/ 4189573 w 5257495"/>
                  <a:gd name="connsiteY10" fmla="*/ 60754 h 431389"/>
                  <a:gd name="connsiteX11" fmla="*/ 5257495 w 5257495"/>
                  <a:gd name="connsiteY11" fmla="*/ 138913 h 431389"/>
                  <a:gd name="connsiteX12" fmla="*/ 5257495 w 5257495"/>
                  <a:gd name="connsiteY12" fmla="*/ 431390 h 431389"/>
                  <a:gd name="connsiteX13" fmla="*/ 4369694 w 5257495"/>
                  <a:gd name="connsiteY13" fmla="*/ 375533 h 431389"/>
                  <a:gd name="connsiteX14" fmla="*/ 3527275 w 5257495"/>
                  <a:gd name="connsiteY14" fmla="*/ 277349 h 431389"/>
                  <a:gd name="connsiteX15" fmla="*/ 2910694 w 5257495"/>
                  <a:gd name="connsiteY15" fmla="*/ 360866 h 431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57495" h="431389">
                    <a:moveTo>
                      <a:pt x="2910627" y="360866"/>
                    </a:moveTo>
                    <a:cubicBezTo>
                      <a:pt x="2724540" y="398104"/>
                      <a:pt x="2532889" y="398104"/>
                      <a:pt x="2346802" y="360866"/>
                    </a:cubicBezTo>
                    <a:cubicBezTo>
                      <a:pt x="2160715" y="323628"/>
                      <a:pt x="1971946" y="277349"/>
                      <a:pt x="1730221" y="277349"/>
                    </a:cubicBezTo>
                    <a:cubicBezTo>
                      <a:pt x="1404971" y="277349"/>
                      <a:pt x="1148632" y="375533"/>
                      <a:pt x="887801" y="375533"/>
                    </a:cubicBezTo>
                    <a:cubicBezTo>
                      <a:pt x="601766" y="375533"/>
                      <a:pt x="0" y="431390"/>
                      <a:pt x="0" y="431390"/>
                    </a:cubicBezTo>
                    <a:lnTo>
                      <a:pt x="0" y="138913"/>
                    </a:lnTo>
                    <a:cubicBezTo>
                      <a:pt x="421645" y="92031"/>
                      <a:pt x="776659" y="98728"/>
                      <a:pt x="1067922" y="60754"/>
                    </a:cubicBezTo>
                    <a:cubicBezTo>
                      <a:pt x="1359320" y="22846"/>
                      <a:pt x="1438823" y="-3943"/>
                      <a:pt x="1820315" y="477"/>
                    </a:cubicBezTo>
                    <a:cubicBezTo>
                      <a:pt x="2201807" y="4964"/>
                      <a:pt x="2302358" y="78636"/>
                      <a:pt x="2628748" y="67451"/>
                    </a:cubicBezTo>
                    <a:cubicBezTo>
                      <a:pt x="2955138" y="78636"/>
                      <a:pt x="3055689" y="4964"/>
                      <a:pt x="3437181" y="477"/>
                    </a:cubicBezTo>
                    <a:cubicBezTo>
                      <a:pt x="3818673" y="-3943"/>
                      <a:pt x="3898175" y="22846"/>
                      <a:pt x="4189573" y="60754"/>
                    </a:cubicBezTo>
                    <a:cubicBezTo>
                      <a:pt x="4480837" y="98728"/>
                      <a:pt x="4835850" y="92031"/>
                      <a:pt x="5257495" y="138913"/>
                    </a:cubicBezTo>
                    <a:lnTo>
                      <a:pt x="5257495" y="431390"/>
                    </a:lnTo>
                    <a:cubicBezTo>
                      <a:pt x="5257495" y="431390"/>
                      <a:pt x="4655796" y="375533"/>
                      <a:pt x="4369694" y="375533"/>
                    </a:cubicBezTo>
                    <a:cubicBezTo>
                      <a:pt x="4108797" y="375533"/>
                      <a:pt x="3852525" y="277349"/>
                      <a:pt x="3527275" y="277349"/>
                    </a:cubicBezTo>
                    <a:cubicBezTo>
                      <a:pt x="3285549" y="277349"/>
                      <a:pt x="3091083" y="324767"/>
                      <a:pt x="2910694" y="360866"/>
                    </a:cubicBezTo>
                    <a:close/>
                  </a:path>
                </a:pathLst>
              </a:custGeom>
              <a:solidFill>
                <a:srgbClr val="A8BABD"/>
              </a:solidFill>
              <a:ln w="6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" name="Freeform 36">
                <a:extLst>
                  <a:ext uri="{FF2B5EF4-FFF2-40B4-BE49-F238E27FC236}">
                    <a16:creationId xmlns:a16="http://schemas.microsoft.com/office/drawing/2014/main" id="{90C13135-4A8D-2F54-186E-BF71B687C0B0}"/>
                  </a:ext>
                </a:extLst>
              </p:cNvPr>
              <p:cNvSpPr/>
              <p:nvPr/>
            </p:nvSpPr>
            <p:spPr>
              <a:xfrm>
                <a:off x="707992" y="2183554"/>
                <a:ext cx="3286311" cy="448304"/>
              </a:xfrm>
              <a:custGeom>
                <a:avLst/>
                <a:gdLst>
                  <a:gd name="connsiteX0" fmla="*/ 5257496 w 5257495"/>
                  <a:gd name="connsiteY0" fmla="*/ 154041 h 368701"/>
                  <a:gd name="connsiteX1" fmla="*/ 5257496 w 5257495"/>
                  <a:gd name="connsiteY1" fmla="*/ 345989 h 368701"/>
                  <a:gd name="connsiteX2" fmla="*/ 3993565 w 5257495"/>
                  <a:gd name="connsiteY2" fmla="*/ 212041 h 368701"/>
                  <a:gd name="connsiteX3" fmla="*/ 2803372 w 5257495"/>
                  <a:gd name="connsiteY3" fmla="*/ 351749 h 368701"/>
                  <a:gd name="connsiteX4" fmla="*/ 2658377 w 5257495"/>
                  <a:gd name="connsiteY4" fmla="*/ 368694 h 368701"/>
                  <a:gd name="connsiteX5" fmla="*/ 2599119 w 5257495"/>
                  <a:gd name="connsiteY5" fmla="*/ 368694 h 368701"/>
                  <a:gd name="connsiteX6" fmla="*/ 2454124 w 5257495"/>
                  <a:gd name="connsiteY6" fmla="*/ 351749 h 368701"/>
                  <a:gd name="connsiteX7" fmla="*/ 1263931 w 5257495"/>
                  <a:gd name="connsiteY7" fmla="*/ 212041 h 368701"/>
                  <a:gd name="connsiteX8" fmla="*/ 0 w 5257495"/>
                  <a:gd name="connsiteY8" fmla="*/ 345989 h 368701"/>
                  <a:gd name="connsiteX9" fmla="*/ 0 w 5257495"/>
                  <a:gd name="connsiteY9" fmla="*/ 154041 h 368701"/>
                  <a:gd name="connsiteX10" fmla="*/ 887802 w 5257495"/>
                  <a:gd name="connsiteY10" fmla="*/ 98184 h 368701"/>
                  <a:gd name="connsiteX11" fmla="*/ 1730288 w 5257495"/>
                  <a:gd name="connsiteY11" fmla="*/ 0 h 368701"/>
                  <a:gd name="connsiteX12" fmla="*/ 2346802 w 5257495"/>
                  <a:gd name="connsiteY12" fmla="*/ 83517 h 368701"/>
                  <a:gd name="connsiteX13" fmla="*/ 2910627 w 5257495"/>
                  <a:gd name="connsiteY13" fmla="*/ 83517 h 368701"/>
                  <a:gd name="connsiteX14" fmla="*/ 3527141 w 5257495"/>
                  <a:gd name="connsiteY14" fmla="*/ 0 h 368701"/>
                  <a:gd name="connsiteX15" fmla="*/ 4369627 w 5257495"/>
                  <a:gd name="connsiteY15" fmla="*/ 98184 h 368701"/>
                  <a:gd name="connsiteX16" fmla="*/ 5257429 w 5257495"/>
                  <a:gd name="connsiteY16" fmla="*/ 154041 h 368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257495" h="368701">
                    <a:moveTo>
                      <a:pt x="5257496" y="154041"/>
                    </a:moveTo>
                    <a:lnTo>
                      <a:pt x="5257496" y="345989"/>
                    </a:lnTo>
                    <a:cubicBezTo>
                      <a:pt x="4909990" y="258923"/>
                      <a:pt x="4396106" y="299107"/>
                      <a:pt x="3993565" y="212041"/>
                    </a:cubicBezTo>
                    <a:cubicBezTo>
                      <a:pt x="3675890" y="143392"/>
                      <a:pt x="3105294" y="298839"/>
                      <a:pt x="2803372" y="351749"/>
                    </a:cubicBezTo>
                    <a:cubicBezTo>
                      <a:pt x="2742907" y="362398"/>
                      <a:pt x="2693168" y="368895"/>
                      <a:pt x="2658377" y="368694"/>
                    </a:cubicBezTo>
                    <a:cubicBezTo>
                      <a:pt x="2638602" y="368560"/>
                      <a:pt x="2618894" y="368560"/>
                      <a:pt x="2599119" y="368694"/>
                    </a:cubicBezTo>
                    <a:cubicBezTo>
                      <a:pt x="2564328" y="368962"/>
                      <a:pt x="2514588" y="362398"/>
                      <a:pt x="2454124" y="351749"/>
                    </a:cubicBezTo>
                    <a:cubicBezTo>
                      <a:pt x="2152201" y="298839"/>
                      <a:pt x="1581606" y="143392"/>
                      <a:pt x="1263931" y="212041"/>
                    </a:cubicBezTo>
                    <a:cubicBezTo>
                      <a:pt x="861390" y="299107"/>
                      <a:pt x="347506" y="258923"/>
                      <a:pt x="0" y="345989"/>
                    </a:cubicBezTo>
                    <a:lnTo>
                      <a:pt x="0" y="154041"/>
                    </a:lnTo>
                    <a:cubicBezTo>
                      <a:pt x="0" y="154041"/>
                      <a:pt x="601766" y="98184"/>
                      <a:pt x="887802" y="98184"/>
                    </a:cubicBezTo>
                    <a:cubicBezTo>
                      <a:pt x="1148699" y="98184"/>
                      <a:pt x="1404971" y="0"/>
                      <a:pt x="1730288" y="0"/>
                    </a:cubicBezTo>
                    <a:cubicBezTo>
                      <a:pt x="1971946" y="0"/>
                      <a:pt x="2166413" y="47418"/>
                      <a:pt x="2346802" y="83517"/>
                    </a:cubicBezTo>
                    <a:cubicBezTo>
                      <a:pt x="2532889" y="120755"/>
                      <a:pt x="2724540" y="120755"/>
                      <a:pt x="2910627" y="83517"/>
                    </a:cubicBezTo>
                    <a:cubicBezTo>
                      <a:pt x="3096714" y="46279"/>
                      <a:pt x="3285482" y="0"/>
                      <a:pt x="3527141" y="0"/>
                    </a:cubicBezTo>
                    <a:cubicBezTo>
                      <a:pt x="3852458" y="0"/>
                      <a:pt x="4108730" y="98184"/>
                      <a:pt x="4369627" y="98184"/>
                    </a:cubicBezTo>
                    <a:cubicBezTo>
                      <a:pt x="4655662" y="98184"/>
                      <a:pt x="5257429" y="154041"/>
                      <a:pt x="5257429" y="154041"/>
                    </a:cubicBezTo>
                    <a:close/>
                  </a:path>
                </a:pathLst>
              </a:custGeom>
              <a:solidFill>
                <a:srgbClr val="95A7AA"/>
              </a:solidFill>
              <a:ln w="6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1" name="Freeform 37">
                <a:extLst>
                  <a:ext uri="{FF2B5EF4-FFF2-40B4-BE49-F238E27FC236}">
                    <a16:creationId xmlns:a16="http://schemas.microsoft.com/office/drawing/2014/main" id="{D603450F-EE29-1AC3-D827-76B2338BFD77}"/>
                  </a:ext>
                </a:extLst>
              </p:cNvPr>
              <p:cNvSpPr/>
              <p:nvPr/>
            </p:nvSpPr>
            <p:spPr>
              <a:xfrm>
                <a:off x="707993" y="2419357"/>
                <a:ext cx="3286311" cy="503904"/>
              </a:xfrm>
              <a:custGeom>
                <a:avLst/>
                <a:gdLst>
                  <a:gd name="connsiteX0" fmla="*/ 5257496 w 5257495"/>
                  <a:gd name="connsiteY0" fmla="*/ 151151 h 503904"/>
                  <a:gd name="connsiteX1" fmla="*/ 5257496 w 5257495"/>
                  <a:gd name="connsiteY1" fmla="*/ 503905 h 503904"/>
                  <a:gd name="connsiteX2" fmla="*/ 4189573 w 5257495"/>
                  <a:gd name="connsiteY2" fmla="*/ 262797 h 503904"/>
                  <a:gd name="connsiteX3" fmla="*/ 2648389 w 5257495"/>
                  <a:gd name="connsiteY3" fmla="*/ 445838 h 503904"/>
                  <a:gd name="connsiteX4" fmla="*/ 2609107 w 5257495"/>
                  <a:gd name="connsiteY4" fmla="*/ 445838 h 503904"/>
                  <a:gd name="connsiteX5" fmla="*/ 1067923 w 5257495"/>
                  <a:gd name="connsiteY5" fmla="*/ 262797 h 503904"/>
                  <a:gd name="connsiteX6" fmla="*/ 0 w 5257495"/>
                  <a:gd name="connsiteY6" fmla="*/ 503905 h 503904"/>
                  <a:gd name="connsiteX7" fmla="*/ 0 w 5257495"/>
                  <a:gd name="connsiteY7" fmla="*/ 151151 h 503904"/>
                  <a:gd name="connsiteX8" fmla="*/ 1263931 w 5257495"/>
                  <a:gd name="connsiteY8" fmla="*/ 17203 h 503904"/>
                  <a:gd name="connsiteX9" fmla="*/ 2454124 w 5257495"/>
                  <a:gd name="connsiteY9" fmla="*/ 156911 h 503904"/>
                  <a:gd name="connsiteX10" fmla="*/ 2599119 w 5257495"/>
                  <a:gd name="connsiteY10" fmla="*/ 173855 h 503904"/>
                  <a:gd name="connsiteX11" fmla="*/ 2658377 w 5257495"/>
                  <a:gd name="connsiteY11" fmla="*/ 173855 h 503904"/>
                  <a:gd name="connsiteX12" fmla="*/ 2803372 w 5257495"/>
                  <a:gd name="connsiteY12" fmla="*/ 156911 h 503904"/>
                  <a:gd name="connsiteX13" fmla="*/ 3993565 w 5257495"/>
                  <a:gd name="connsiteY13" fmla="*/ 17203 h 503904"/>
                  <a:gd name="connsiteX14" fmla="*/ 5257496 w 5257495"/>
                  <a:gd name="connsiteY14" fmla="*/ 151151 h 50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57495" h="503904">
                    <a:moveTo>
                      <a:pt x="5257496" y="151151"/>
                    </a:moveTo>
                    <a:lnTo>
                      <a:pt x="5257496" y="503905"/>
                    </a:lnTo>
                    <a:cubicBezTo>
                      <a:pt x="4925944" y="468208"/>
                      <a:pt x="4560340" y="331982"/>
                      <a:pt x="4189573" y="262797"/>
                    </a:cubicBezTo>
                    <a:cubicBezTo>
                      <a:pt x="3788909" y="188054"/>
                      <a:pt x="2852776" y="455081"/>
                      <a:pt x="2648389" y="445838"/>
                    </a:cubicBezTo>
                    <a:cubicBezTo>
                      <a:pt x="2635317" y="445235"/>
                      <a:pt x="2622178" y="445235"/>
                      <a:pt x="2609107" y="445838"/>
                    </a:cubicBezTo>
                    <a:cubicBezTo>
                      <a:pt x="2404719" y="455081"/>
                      <a:pt x="1468586" y="188121"/>
                      <a:pt x="1067923" y="262797"/>
                    </a:cubicBezTo>
                    <a:cubicBezTo>
                      <a:pt x="697156" y="331982"/>
                      <a:pt x="331551" y="468208"/>
                      <a:pt x="0" y="503905"/>
                    </a:cubicBezTo>
                    <a:lnTo>
                      <a:pt x="0" y="151151"/>
                    </a:lnTo>
                    <a:cubicBezTo>
                      <a:pt x="347506" y="64085"/>
                      <a:pt x="861390" y="104269"/>
                      <a:pt x="1263931" y="17203"/>
                    </a:cubicBezTo>
                    <a:cubicBezTo>
                      <a:pt x="1581606" y="-51446"/>
                      <a:pt x="2152201" y="104001"/>
                      <a:pt x="2454124" y="156911"/>
                    </a:cubicBezTo>
                    <a:cubicBezTo>
                      <a:pt x="2514588" y="167560"/>
                      <a:pt x="2564328" y="174056"/>
                      <a:pt x="2599119" y="173855"/>
                    </a:cubicBezTo>
                    <a:cubicBezTo>
                      <a:pt x="2618894" y="173721"/>
                      <a:pt x="2638602" y="173721"/>
                      <a:pt x="2658377" y="173855"/>
                    </a:cubicBezTo>
                    <a:cubicBezTo>
                      <a:pt x="2693168" y="174123"/>
                      <a:pt x="2742907" y="167560"/>
                      <a:pt x="2803372" y="156911"/>
                    </a:cubicBezTo>
                    <a:cubicBezTo>
                      <a:pt x="3105294" y="104001"/>
                      <a:pt x="3675890" y="-51446"/>
                      <a:pt x="3993565" y="17203"/>
                    </a:cubicBezTo>
                    <a:cubicBezTo>
                      <a:pt x="4396106" y="104269"/>
                      <a:pt x="4909990" y="64085"/>
                      <a:pt x="5257496" y="151151"/>
                    </a:cubicBezTo>
                    <a:close/>
                  </a:path>
                </a:pathLst>
              </a:custGeom>
              <a:solidFill>
                <a:srgbClr val="657A7E"/>
              </a:solidFill>
              <a:ln w="6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" name="Freeform 38">
                <a:extLst>
                  <a:ext uri="{FF2B5EF4-FFF2-40B4-BE49-F238E27FC236}">
                    <a16:creationId xmlns:a16="http://schemas.microsoft.com/office/drawing/2014/main" id="{2C8A5B63-3BAF-A653-4DE1-620D591AF005}"/>
                  </a:ext>
                </a:extLst>
              </p:cNvPr>
              <p:cNvSpPr/>
              <p:nvPr/>
            </p:nvSpPr>
            <p:spPr>
              <a:xfrm>
                <a:off x="707992" y="2628509"/>
                <a:ext cx="3286311" cy="947250"/>
              </a:xfrm>
              <a:custGeom>
                <a:avLst/>
                <a:gdLst>
                  <a:gd name="connsiteX0" fmla="*/ 5257496 w 5257495"/>
                  <a:gd name="connsiteY0" fmla="*/ 254326 h 863943"/>
                  <a:gd name="connsiteX1" fmla="*/ 5257496 w 5257495"/>
                  <a:gd name="connsiteY1" fmla="*/ 756634 h 863943"/>
                  <a:gd name="connsiteX2" fmla="*/ 4723903 w 5257495"/>
                  <a:gd name="connsiteY2" fmla="*/ 578549 h 863943"/>
                  <a:gd name="connsiteX3" fmla="*/ 4099546 w 5257495"/>
                  <a:gd name="connsiteY3" fmla="*/ 522223 h 863943"/>
                  <a:gd name="connsiteX4" fmla="*/ 3782474 w 5257495"/>
                  <a:gd name="connsiteY4" fmla="*/ 592078 h 863943"/>
                  <a:gd name="connsiteX5" fmla="*/ 3782273 w 5257495"/>
                  <a:gd name="connsiteY5" fmla="*/ 592078 h 863943"/>
                  <a:gd name="connsiteX6" fmla="*/ 3240368 w 5257495"/>
                  <a:gd name="connsiteY6" fmla="*/ 764938 h 863943"/>
                  <a:gd name="connsiteX7" fmla="*/ 3105428 w 5257495"/>
                  <a:gd name="connsiteY7" fmla="*/ 802712 h 863943"/>
                  <a:gd name="connsiteX8" fmla="*/ 2152067 w 5257495"/>
                  <a:gd name="connsiteY8" fmla="*/ 802712 h 863943"/>
                  <a:gd name="connsiteX9" fmla="*/ 2017127 w 5257495"/>
                  <a:gd name="connsiteY9" fmla="*/ 764938 h 863943"/>
                  <a:gd name="connsiteX10" fmla="*/ 1475223 w 5257495"/>
                  <a:gd name="connsiteY10" fmla="*/ 592078 h 863943"/>
                  <a:gd name="connsiteX11" fmla="*/ 1475022 w 5257495"/>
                  <a:gd name="connsiteY11" fmla="*/ 592078 h 863943"/>
                  <a:gd name="connsiteX12" fmla="*/ 1157949 w 5257495"/>
                  <a:gd name="connsiteY12" fmla="*/ 522223 h 863943"/>
                  <a:gd name="connsiteX13" fmla="*/ 533593 w 5257495"/>
                  <a:gd name="connsiteY13" fmla="*/ 578549 h 863943"/>
                  <a:gd name="connsiteX14" fmla="*/ 0 w 5257495"/>
                  <a:gd name="connsiteY14" fmla="*/ 756634 h 863943"/>
                  <a:gd name="connsiteX15" fmla="*/ 0 w 5257495"/>
                  <a:gd name="connsiteY15" fmla="*/ 254326 h 863943"/>
                  <a:gd name="connsiteX16" fmla="*/ 1067923 w 5257495"/>
                  <a:gd name="connsiteY16" fmla="*/ 13218 h 863943"/>
                  <a:gd name="connsiteX17" fmla="*/ 2609107 w 5257495"/>
                  <a:gd name="connsiteY17" fmla="*/ 196259 h 863943"/>
                  <a:gd name="connsiteX18" fmla="*/ 2648389 w 5257495"/>
                  <a:gd name="connsiteY18" fmla="*/ 196259 h 863943"/>
                  <a:gd name="connsiteX19" fmla="*/ 4189573 w 5257495"/>
                  <a:gd name="connsiteY19" fmla="*/ 13218 h 863943"/>
                  <a:gd name="connsiteX20" fmla="*/ 5257496 w 5257495"/>
                  <a:gd name="connsiteY20" fmla="*/ 254326 h 86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257495" h="863943">
                    <a:moveTo>
                      <a:pt x="5257496" y="254326"/>
                    </a:moveTo>
                    <a:lnTo>
                      <a:pt x="5257496" y="756634"/>
                    </a:lnTo>
                    <a:cubicBezTo>
                      <a:pt x="5043522" y="696558"/>
                      <a:pt x="4884517" y="628043"/>
                      <a:pt x="4723903" y="578549"/>
                    </a:cubicBezTo>
                    <a:cubicBezTo>
                      <a:pt x="4544117" y="523161"/>
                      <a:pt x="4362454" y="491549"/>
                      <a:pt x="4099546" y="522223"/>
                    </a:cubicBezTo>
                    <a:cubicBezTo>
                      <a:pt x="3998324" y="534011"/>
                      <a:pt x="3892812" y="559595"/>
                      <a:pt x="3782474" y="592078"/>
                    </a:cubicBezTo>
                    <a:lnTo>
                      <a:pt x="3782273" y="592078"/>
                    </a:lnTo>
                    <a:cubicBezTo>
                      <a:pt x="3613682" y="641773"/>
                      <a:pt x="3433695" y="707608"/>
                      <a:pt x="3240368" y="764938"/>
                    </a:cubicBezTo>
                    <a:cubicBezTo>
                      <a:pt x="3196126" y="778065"/>
                      <a:pt x="3151146" y="790723"/>
                      <a:pt x="3105428" y="802712"/>
                    </a:cubicBezTo>
                    <a:cubicBezTo>
                      <a:pt x="2793049" y="884354"/>
                      <a:pt x="2464447" y="884354"/>
                      <a:pt x="2152067" y="802712"/>
                    </a:cubicBezTo>
                    <a:cubicBezTo>
                      <a:pt x="2106350" y="790790"/>
                      <a:pt x="2061437" y="778065"/>
                      <a:pt x="2017127" y="764938"/>
                    </a:cubicBezTo>
                    <a:cubicBezTo>
                      <a:pt x="1823801" y="707608"/>
                      <a:pt x="1643814" y="641773"/>
                      <a:pt x="1475223" y="592078"/>
                    </a:cubicBezTo>
                    <a:lnTo>
                      <a:pt x="1475022" y="592078"/>
                    </a:lnTo>
                    <a:cubicBezTo>
                      <a:pt x="1364683" y="559595"/>
                      <a:pt x="1259171" y="534011"/>
                      <a:pt x="1157949" y="522223"/>
                    </a:cubicBezTo>
                    <a:cubicBezTo>
                      <a:pt x="895041" y="491549"/>
                      <a:pt x="713378" y="523161"/>
                      <a:pt x="533593" y="578549"/>
                    </a:cubicBezTo>
                    <a:cubicBezTo>
                      <a:pt x="372979" y="628043"/>
                      <a:pt x="213973" y="696558"/>
                      <a:pt x="0" y="756634"/>
                    </a:cubicBezTo>
                    <a:lnTo>
                      <a:pt x="0" y="254326"/>
                    </a:lnTo>
                    <a:cubicBezTo>
                      <a:pt x="331551" y="218629"/>
                      <a:pt x="697156" y="82403"/>
                      <a:pt x="1067923" y="13218"/>
                    </a:cubicBezTo>
                    <a:cubicBezTo>
                      <a:pt x="1468586" y="-61525"/>
                      <a:pt x="2404719" y="205502"/>
                      <a:pt x="2609107" y="196259"/>
                    </a:cubicBezTo>
                    <a:cubicBezTo>
                      <a:pt x="2622178" y="195656"/>
                      <a:pt x="2635317" y="195656"/>
                      <a:pt x="2648389" y="196259"/>
                    </a:cubicBezTo>
                    <a:cubicBezTo>
                      <a:pt x="2852776" y="205502"/>
                      <a:pt x="3788909" y="-61458"/>
                      <a:pt x="4189573" y="13218"/>
                    </a:cubicBezTo>
                    <a:cubicBezTo>
                      <a:pt x="4560340" y="82403"/>
                      <a:pt x="4925944" y="218629"/>
                      <a:pt x="5257496" y="254326"/>
                    </a:cubicBezTo>
                    <a:close/>
                  </a:path>
                </a:pathLst>
              </a:custGeom>
              <a:solidFill>
                <a:srgbClr val="53696E"/>
              </a:solidFill>
              <a:ln w="6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" name="Freeform 39">
                <a:extLst>
                  <a:ext uri="{FF2B5EF4-FFF2-40B4-BE49-F238E27FC236}">
                    <a16:creationId xmlns:a16="http://schemas.microsoft.com/office/drawing/2014/main" id="{A3F2CF54-3A2E-3F22-5BDC-2739ABF977C7}"/>
                  </a:ext>
                </a:extLst>
              </p:cNvPr>
              <p:cNvSpPr/>
              <p:nvPr/>
            </p:nvSpPr>
            <p:spPr>
              <a:xfrm>
                <a:off x="707992" y="3387180"/>
                <a:ext cx="3286311" cy="768899"/>
              </a:xfrm>
              <a:custGeom>
                <a:avLst/>
                <a:gdLst>
                  <a:gd name="connsiteX0" fmla="*/ 5257496 w 5257495"/>
                  <a:gd name="connsiteY0" fmla="*/ 449331 h 701824"/>
                  <a:gd name="connsiteX1" fmla="*/ 5257496 w 5257495"/>
                  <a:gd name="connsiteY1" fmla="*/ 701824 h 701824"/>
                  <a:gd name="connsiteX2" fmla="*/ 5045533 w 5257495"/>
                  <a:gd name="connsiteY2" fmla="*/ 522802 h 701824"/>
                  <a:gd name="connsiteX3" fmla="*/ 5045399 w 5257495"/>
                  <a:gd name="connsiteY3" fmla="*/ 522802 h 701824"/>
                  <a:gd name="connsiteX4" fmla="*/ 4938949 w 5257495"/>
                  <a:gd name="connsiteY4" fmla="*/ 433659 h 701824"/>
                  <a:gd name="connsiteX5" fmla="*/ 4735232 w 5257495"/>
                  <a:gd name="connsiteY5" fmla="*/ 286449 h 701824"/>
                  <a:gd name="connsiteX6" fmla="*/ 4735098 w 5257495"/>
                  <a:gd name="connsiteY6" fmla="*/ 286449 h 701824"/>
                  <a:gd name="connsiteX7" fmla="*/ 4385581 w 5257495"/>
                  <a:gd name="connsiteY7" fmla="*/ 170316 h 701824"/>
                  <a:gd name="connsiteX8" fmla="*/ 3928877 w 5257495"/>
                  <a:gd name="connsiteY8" fmla="*/ 275332 h 701824"/>
                  <a:gd name="connsiteX9" fmla="*/ 3928676 w 5257495"/>
                  <a:gd name="connsiteY9" fmla="*/ 275332 h 701824"/>
                  <a:gd name="connsiteX10" fmla="*/ 3555764 w 5257495"/>
                  <a:gd name="connsiteY10" fmla="*/ 433659 h 701824"/>
                  <a:gd name="connsiteX11" fmla="*/ 3398167 w 5257495"/>
                  <a:gd name="connsiteY11" fmla="*/ 500097 h 701824"/>
                  <a:gd name="connsiteX12" fmla="*/ 3225285 w 5257495"/>
                  <a:gd name="connsiteY12" fmla="*/ 552471 h 701824"/>
                  <a:gd name="connsiteX13" fmla="*/ 3005145 w 5257495"/>
                  <a:gd name="connsiteY13" fmla="*/ 594263 h 701824"/>
                  <a:gd name="connsiteX14" fmla="*/ 2252351 w 5257495"/>
                  <a:gd name="connsiteY14" fmla="*/ 594263 h 701824"/>
                  <a:gd name="connsiteX15" fmla="*/ 2032210 w 5257495"/>
                  <a:gd name="connsiteY15" fmla="*/ 552471 h 701824"/>
                  <a:gd name="connsiteX16" fmla="*/ 1859329 w 5257495"/>
                  <a:gd name="connsiteY16" fmla="*/ 500097 h 701824"/>
                  <a:gd name="connsiteX17" fmla="*/ 1701731 w 5257495"/>
                  <a:gd name="connsiteY17" fmla="*/ 433659 h 701824"/>
                  <a:gd name="connsiteX18" fmla="*/ 1328820 w 5257495"/>
                  <a:gd name="connsiteY18" fmla="*/ 275332 h 701824"/>
                  <a:gd name="connsiteX19" fmla="*/ 1328619 w 5257495"/>
                  <a:gd name="connsiteY19" fmla="*/ 275332 h 701824"/>
                  <a:gd name="connsiteX20" fmla="*/ 871914 w 5257495"/>
                  <a:gd name="connsiteY20" fmla="*/ 170316 h 701824"/>
                  <a:gd name="connsiteX21" fmla="*/ 522398 w 5257495"/>
                  <a:gd name="connsiteY21" fmla="*/ 286449 h 701824"/>
                  <a:gd name="connsiteX22" fmla="*/ 522264 w 5257495"/>
                  <a:gd name="connsiteY22" fmla="*/ 286449 h 701824"/>
                  <a:gd name="connsiteX23" fmla="*/ 318547 w 5257495"/>
                  <a:gd name="connsiteY23" fmla="*/ 433659 h 701824"/>
                  <a:gd name="connsiteX24" fmla="*/ 212096 w 5257495"/>
                  <a:gd name="connsiteY24" fmla="*/ 522802 h 701824"/>
                  <a:gd name="connsiteX25" fmla="*/ 211962 w 5257495"/>
                  <a:gd name="connsiteY25" fmla="*/ 522802 h 701824"/>
                  <a:gd name="connsiteX26" fmla="*/ 0 w 5257495"/>
                  <a:gd name="connsiteY26" fmla="*/ 701824 h 701824"/>
                  <a:gd name="connsiteX27" fmla="*/ 0 w 5257495"/>
                  <a:gd name="connsiteY27" fmla="*/ 449331 h 701824"/>
                  <a:gd name="connsiteX28" fmla="*/ 19842 w 5257495"/>
                  <a:gd name="connsiteY28" fmla="*/ 433659 h 701824"/>
                  <a:gd name="connsiteX29" fmla="*/ 197148 w 5257495"/>
                  <a:gd name="connsiteY29" fmla="*/ 290869 h 701824"/>
                  <a:gd name="connsiteX30" fmla="*/ 359639 w 5257495"/>
                  <a:gd name="connsiteY30" fmla="*/ 170182 h 701824"/>
                  <a:gd name="connsiteX31" fmla="*/ 813192 w 5257495"/>
                  <a:gd name="connsiteY31" fmla="*/ 0 h 701824"/>
                  <a:gd name="connsiteX32" fmla="*/ 831426 w 5257495"/>
                  <a:gd name="connsiteY32" fmla="*/ 335 h 701824"/>
                  <a:gd name="connsiteX33" fmla="*/ 1598498 w 5257495"/>
                  <a:gd name="connsiteY33" fmla="*/ 170182 h 701824"/>
                  <a:gd name="connsiteX34" fmla="*/ 1902499 w 5257495"/>
                  <a:gd name="connsiteY34" fmla="*/ 267362 h 701824"/>
                  <a:gd name="connsiteX35" fmla="*/ 1902633 w 5257495"/>
                  <a:gd name="connsiteY35" fmla="*/ 267362 h 701824"/>
                  <a:gd name="connsiteX36" fmla="*/ 2338020 w 5257495"/>
                  <a:gd name="connsiteY36" fmla="*/ 363537 h 701824"/>
                  <a:gd name="connsiteX37" fmla="*/ 2919475 w 5257495"/>
                  <a:gd name="connsiteY37" fmla="*/ 363537 h 701824"/>
                  <a:gd name="connsiteX38" fmla="*/ 3354863 w 5257495"/>
                  <a:gd name="connsiteY38" fmla="*/ 267362 h 701824"/>
                  <a:gd name="connsiteX39" fmla="*/ 3354997 w 5257495"/>
                  <a:gd name="connsiteY39" fmla="*/ 267362 h 701824"/>
                  <a:gd name="connsiteX40" fmla="*/ 3658997 w 5257495"/>
                  <a:gd name="connsiteY40" fmla="*/ 170182 h 701824"/>
                  <a:gd name="connsiteX41" fmla="*/ 4426070 w 5257495"/>
                  <a:gd name="connsiteY41" fmla="*/ 335 h 701824"/>
                  <a:gd name="connsiteX42" fmla="*/ 4444303 w 5257495"/>
                  <a:gd name="connsiteY42" fmla="*/ 0 h 701824"/>
                  <a:gd name="connsiteX43" fmla="*/ 4897857 w 5257495"/>
                  <a:gd name="connsiteY43" fmla="*/ 170182 h 701824"/>
                  <a:gd name="connsiteX44" fmla="*/ 5060348 w 5257495"/>
                  <a:gd name="connsiteY44" fmla="*/ 290869 h 701824"/>
                  <a:gd name="connsiteX45" fmla="*/ 5237653 w 5257495"/>
                  <a:gd name="connsiteY45" fmla="*/ 433659 h 701824"/>
                  <a:gd name="connsiteX46" fmla="*/ 5257496 w 5257495"/>
                  <a:gd name="connsiteY46" fmla="*/ 449331 h 70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257495" h="701824">
                    <a:moveTo>
                      <a:pt x="5257496" y="449331"/>
                    </a:moveTo>
                    <a:lnTo>
                      <a:pt x="5257496" y="701824"/>
                    </a:lnTo>
                    <a:cubicBezTo>
                      <a:pt x="5193411" y="651861"/>
                      <a:pt x="5121952" y="588370"/>
                      <a:pt x="5045533" y="522802"/>
                    </a:cubicBezTo>
                    <a:lnTo>
                      <a:pt x="5045399" y="522802"/>
                    </a:lnTo>
                    <a:cubicBezTo>
                      <a:pt x="5010944" y="493132"/>
                      <a:pt x="4975348" y="463061"/>
                      <a:pt x="4938949" y="433659"/>
                    </a:cubicBezTo>
                    <a:cubicBezTo>
                      <a:pt x="4873322" y="380414"/>
                      <a:pt x="4805015" y="329246"/>
                      <a:pt x="4735232" y="286449"/>
                    </a:cubicBezTo>
                    <a:lnTo>
                      <a:pt x="4735098" y="286449"/>
                    </a:lnTo>
                    <a:cubicBezTo>
                      <a:pt x="4620469" y="215858"/>
                      <a:pt x="4501953" y="167838"/>
                      <a:pt x="4385581" y="170316"/>
                    </a:cubicBezTo>
                    <a:cubicBezTo>
                      <a:pt x="4239045" y="173463"/>
                      <a:pt x="4081916" y="217667"/>
                      <a:pt x="3928877" y="275332"/>
                    </a:cubicBezTo>
                    <a:lnTo>
                      <a:pt x="3928676" y="275332"/>
                    </a:lnTo>
                    <a:cubicBezTo>
                      <a:pt x="3798629" y="324223"/>
                      <a:pt x="3671465" y="382691"/>
                      <a:pt x="3555764" y="433659"/>
                    </a:cubicBezTo>
                    <a:cubicBezTo>
                      <a:pt x="3500327" y="458171"/>
                      <a:pt x="3447437" y="481010"/>
                      <a:pt x="3398167" y="500097"/>
                    </a:cubicBezTo>
                    <a:cubicBezTo>
                      <a:pt x="3333412" y="525280"/>
                      <a:pt x="3275025" y="544166"/>
                      <a:pt x="3225285" y="552471"/>
                    </a:cubicBezTo>
                    <a:cubicBezTo>
                      <a:pt x="3150073" y="564996"/>
                      <a:pt x="3077475" y="579730"/>
                      <a:pt x="3005145" y="594263"/>
                    </a:cubicBezTo>
                    <a:cubicBezTo>
                      <a:pt x="2756716" y="644293"/>
                      <a:pt x="2500779" y="644293"/>
                      <a:pt x="2252351" y="594263"/>
                    </a:cubicBezTo>
                    <a:cubicBezTo>
                      <a:pt x="2180021" y="579663"/>
                      <a:pt x="2107423" y="564996"/>
                      <a:pt x="2032210" y="552471"/>
                    </a:cubicBezTo>
                    <a:cubicBezTo>
                      <a:pt x="1982471" y="544166"/>
                      <a:pt x="1924084" y="525280"/>
                      <a:pt x="1859329" y="500097"/>
                    </a:cubicBezTo>
                    <a:cubicBezTo>
                      <a:pt x="1810059" y="481010"/>
                      <a:pt x="1757169" y="458171"/>
                      <a:pt x="1701731" y="433659"/>
                    </a:cubicBezTo>
                    <a:cubicBezTo>
                      <a:pt x="1586030" y="382691"/>
                      <a:pt x="1458866" y="324223"/>
                      <a:pt x="1328820" y="275332"/>
                    </a:cubicBezTo>
                    <a:lnTo>
                      <a:pt x="1328619" y="275332"/>
                    </a:lnTo>
                    <a:cubicBezTo>
                      <a:pt x="1175579" y="217667"/>
                      <a:pt x="1018451" y="173463"/>
                      <a:pt x="871914" y="170316"/>
                    </a:cubicBezTo>
                    <a:cubicBezTo>
                      <a:pt x="755543" y="167838"/>
                      <a:pt x="637026" y="215858"/>
                      <a:pt x="522398" y="286449"/>
                    </a:cubicBezTo>
                    <a:lnTo>
                      <a:pt x="522264" y="286449"/>
                    </a:lnTo>
                    <a:cubicBezTo>
                      <a:pt x="452481" y="329246"/>
                      <a:pt x="384173" y="380414"/>
                      <a:pt x="318547" y="433659"/>
                    </a:cubicBezTo>
                    <a:cubicBezTo>
                      <a:pt x="282147" y="463061"/>
                      <a:pt x="246552" y="493132"/>
                      <a:pt x="212096" y="522802"/>
                    </a:cubicBezTo>
                    <a:lnTo>
                      <a:pt x="211962" y="522802"/>
                    </a:lnTo>
                    <a:cubicBezTo>
                      <a:pt x="135543" y="588370"/>
                      <a:pt x="64085" y="651861"/>
                      <a:pt x="0" y="701824"/>
                    </a:cubicBezTo>
                    <a:lnTo>
                      <a:pt x="0" y="449331"/>
                    </a:lnTo>
                    <a:cubicBezTo>
                      <a:pt x="6636" y="444174"/>
                      <a:pt x="13273" y="438950"/>
                      <a:pt x="19842" y="433659"/>
                    </a:cubicBezTo>
                    <a:cubicBezTo>
                      <a:pt x="76084" y="389322"/>
                      <a:pt x="135275" y="339962"/>
                      <a:pt x="197148" y="290869"/>
                    </a:cubicBezTo>
                    <a:cubicBezTo>
                      <a:pt x="249367" y="249346"/>
                      <a:pt x="303732" y="208089"/>
                      <a:pt x="359639" y="170182"/>
                    </a:cubicBezTo>
                    <a:cubicBezTo>
                      <a:pt x="501483" y="74141"/>
                      <a:pt x="653986" y="0"/>
                      <a:pt x="813192" y="0"/>
                    </a:cubicBezTo>
                    <a:cubicBezTo>
                      <a:pt x="819158" y="0"/>
                      <a:pt x="825326" y="134"/>
                      <a:pt x="831426" y="335"/>
                    </a:cubicBezTo>
                    <a:cubicBezTo>
                      <a:pt x="1134823" y="11252"/>
                      <a:pt x="1352416" y="86598"/>
                      <a:pt x="1598498" y="170182"/>
                    </a:cubicBezTo>
                    <a:cubicBezTo>
                      <a:pt x="1693285" y="202463"/>
                      <a:pt x="1792428" y="235884"/>
                      <a:pt x="1902499" y="267362"/>
                    </a:cubicBezTo>
                    <a:lnTo>
                      <a:pt x="1902633" y="267362"/>
                    </a:lnTo>
                    <a:cubicBezTo>
                      <a:pt x="2029864" y="303796"/>
                      <a:pt x="2171641" y="337484"/>
                      <a:pt x="2338020" y="363537"/>
                    </a:cubicBezTo>
                    <a:cubicBezTo>
                      <a:pt x="2530610" y="393675"/>
                      <a:pt x="2726886" y="393675"/>
                      <a:pt x="2919475" y="363537"/>
                    </a:cubicBezTo>
                    <a:cubicBezTo>
                      <a:pt x="3085854" y="337484"/>
                      <a:pt x="3227565" y="303796"/>
                      <a:pt x="3354863" y="267362"/>
                    </a:cubicBezTo>
                    <a:lnTo>
                      <a:pt x="3354997" y="267362"/>
                    </a:lnTo>
                    <a:cubicBezTo>
                      <a:pt x="3465067" y="235884"/>
                      <a:pt x="3564210" y="202463"/>
                      <a:pt x="3658997" y="170182"/>
                    </a:cubicBezTo>
                    <a:cubicBezTo>
                      <a:pt x="3905080" y="86598"/>
                      <a:pt x="4122673" y="11252"/>
                      <a:pt x="4426070" y="335"/>
                    </a:cubicBezTo>
                    <a:cubicBezTo>
                      <a:pt x="4432170" y="134"/>
                      <a:pt x="4438337" y="0"/>
                      <a:pt x="4444303" y="0"/>
                    </a:cubicBezTo>
                    <a:cubicBezTo>
                      <a:pt x="4603510" y="0"/>
                      <a:pt x="4756013" y="74141"/>
                      <a:pt x="4897857" y="170182"/>
                    </a:cubicBezTo>
                    <a:cubicBezTo>
                      <a:pt x="4953764" y="208089"/>
                      <a:pt x="5008061" y="249346"/>
                      <a:pt x="5060348" y="290869"/>
                    </a:cubicBezTo>
                    <a:cubicBezTo>
                      <a:pt x="5122221" y="339962"/>
                      <a:pt x="5181412" y="389322"/>
                      <a:pt x="5237653" y="433659"/>
                    </a:cubicBezTo>
                    <a:cubicBezTo>
                      <a:pt x="5244223" y="438950"/>
                      <a:pt x="5250859" y="444174"/>
                      <a:pt x="5257496" y="449331"/>
                    </a:cubicBezTo>
                    <a:close/>
                  </a:path>
                </a:pathLst>
              </a:custGeom>
              <a:solidFill>
                <a:srgbClr val="656168"/>
              </a:solidFill>
              <a:ln w="6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" name="Freeform 40">
                <a:extLst>
                  <a:ext uri="{FF2B5EF4-FFF2-40B4-BE49-F238E27FC236}">
                    <a16:creationId xmlns:a16="http://schemas.microsoft.com/office/drawing/2014/main" id="{B86111D5-21FC-C95D-1C99-67BD3388B945}"/>
                  </a:ext>
                </a:extLst>
              </p:cNvPr>
              <p:cNvSpPr/>
              <p:nvPr/>
            </p:nvSpPr>
            <p:spPr>
              <a:xfrm>
                <a:off x="707993" y="3175000"/>
                <a:ext cx="3286311" cy="714375"/>
              </a:xfrm>
              <a:custGeom>
                <a:avLst/>
                <a:gdLst>
                  <a:gd name="connsiteX0" fmla="*/ 5257496 w 5257495"/>
                  <a:gd name="connsiteY0" fmla="*/ 246393 h 704028"/>
                  <a:gd name="connsiteX1" fmla="*/ 5257496 w 5257495"/>
                  <a:gd name="connsiteY1" fmla="*/ 704028 h 704028"/>
                  <a:gd name="connsiteX2" fmla="*/ 5237653 w 5257495"/>
                  <a:gd name="connsiteY2" fmla="*/ 688356 h 704028"/>
                  <a:gd name="connsiteX3" fmla="*/ 5060348 w 5257495"/>
                  <a:gd name="connsiteY3" fmla="*/ 545567 h 704028"/>
                  <a:gd name="connsiteX4" fmla="*/ 4897857 w 5257495"/>
                  <a:gd name="connsiteY4" fmla="*/ 424879 h 704028"/>
                  <a:gd name="connsiteX5" fmla="*/ 4444303 w 5257495"/>
                  <a:gd name="connsiteY5" fmla="*/ 254697 h 704028"/>
                  <a:gd name="connsiteX6" fmla="*/ 4426070 w 5257495"/>
                  <a:gd name="connsiteY6" fmla="*/ 255032 h 704028"/>
                  <a:gd name="connsiteX7" fmla="*/ 3658997 w 5257495"/>
                  <a:gd name="connsiteY7" fmla="*/ 424879 h 704028"/>
                  <a:gd name="connsiteX8" fmla="*/ 3354997 w 5257495"/>
                  <a:gd name="connsiteY8" fmla="*/ 522059 h 704028"/>
                  <a:gd name="connsiteX9" fmla="*/ 3354863 w 5257495"/>
                  <a:gd name="connsiteY9" fmla="*/ 522059 h 704028"/>
                  <a:gd name="connsiteX10" fmla="*/ 2919475 w 5257495"/>
                  <a:gd name="connsiteY10" fmla="*/ 618234 h 704028"/>
                  <a:gd name="connsiteX11" fmla="*/ 2338020 w 5257495"/>
                  <a:gd name="connsiteY11" fmla="*/ 618234 h 704028"/>
                  <a:gd name="connsiteX12" fmla="*/ 1902633 w 5257495"/>
                  <a:gd name="connsiteY12" fmla="*/ 522059 h 704028"/>
                  <a:gd name="connsiteX13" fmla="*/ 1902499 w 5257495"/>
                  <a:gd name="connsiteY13" fmla="*/ 522059 h 704028"/>
                  <a:gd name="connsiteX14" fmla="*/ 1598498 w 5257495"/>
                  <a:gd name="connsiteY14" fmla="*/ 424879 h 704028"/>
                  <a:gd name="connsiteX15" fmla="*/ 831426 w 5257495"/>
                  <a:gd name="connsiteY15" fmla="*/ 255032 h 704028"/>
                  <a:gd name="connsiteX16" fmla="*/ 813192 w 5257495"/>
                  <a:gd name="connsiteY16" fmla="*/ 254697 h 704028"/>
                  <a:gd name="connsiteX17" fmla="*/ 359639 w 5257495"/>
                  <a:gd name="connsiteY17" fmla="*/ 424879 h 704028"/>
                  <a:gd name="connsiteX18" fmla="*/ 197148 w 5257495"/>
                  <a:gd name="connsiteY18" fmla="*/ 545567 h 704028"/>
                  <a:gd name="connsiteX19" fmla="*/ 19842 w 5257495"/>
                  <a:gd name="connsiteY19" fmla="*/ 688356 h 704028"/>
                  <a:gd name="connsiteX20" fmla="*/ 0 w 5257495"/>
                  <a:gd name="connsiteY20" fmla="*/ 704028 h 704028"/>
                  <a:gd name="connsiteX21" fmla="*/ 0 w 5257495"/>
                  <a:gd name="connsiteY21" fmla="*/ 246393 h 704028"/>
                  <a:gd name="connsiteX22" fmla="*/ 533593 w 5257495"/>
                  <a:gd name="connsiteY22" fmla="*/ 68308 h 704028"/>
                  <a:gd name="connsiteX23" fmla="*/ 1157949 w 5257495"/>
                  <a:gd name="connsiteY23" fmla="*/ 11983 h 704028"/>
                  <a:gd name="connsiteX24" fmla="*/ 1475022 w 5257495"/>
                  <a:gd name="connsiteY24" fmla="*/ 81837 h 704028"/>
                  <a:gd name="connsiteX25" fmla="*/ 1475223 w 5257495"/>
                  <a:gd name="connsiteY25" fmla="*/ 81837 h 704028"/>
                  <a:gd name="connsiteX26" fmla="*/ 2017127 w 5257495"/>
                  <a:gd name="connsiteY26" fmla="*/ 254697 h 704028"/>
                  <a:gd name="connsiteX27" fmla="*/ 2152067 w 5257495"/>
                  <a:gd name="connsiteY27" fmla="*/ 292471 h 704028"/>
                  <a:gd name="connsiteX28" fmla="*/ 3105361 w 5257495"/>
                  <a:gd name="connsiteY28" fmla="*/ 292471 h 704028"/>
                  <a:gd name="connsiteX29" fmla="*/ 3240301 w 5257495"/>
                  <a:gd name="connsiteY29" fmla="*/ 254697 h 704028"/>
                  <a:gd name="connsiteX30" fmla="*/ 3782206 w 5257495"/>
                  <a:gd name="connsiteY30" fmla="*/ 81837 h 704028"/>
                  <a:gd name="connsiteX31" fmla="*/ 3782407 w 5257495"/>
                  <a:gd name="connsiteY31" fmla="*/ 81837 h 704028"/>
                  <a:gd name="connsiteX32" fmla="*/ 4099479 w 5257495"/>
                  <a:gd name="connsiteY32" fmla="*/ 11983 h 704028"/>
                  <a:gd name="connsiteX33" fmla="*/ 4723836 w 5257495"/>
                  <a:gd name="connsiteY33" fmla="*/ 68308 h 704028"/>
                  <a:gd name="connsiteX34" fmla="*/ 5257429 w 5257495"/>
                  <a:gd name="connsiteY34" fmla="*/ 246393 h 70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257495" h="704028">
                    <a:moveTo>
                      <a:pt x="5257496" y="246393"/>
                    </a:moveTo>
                    <a:lnTo>
                      <a:pt x="5257496" y="704028"/>
                    </a:lnTo>
                    <a:cubicBezTo>
                      <a:pt x="5250859" y="698871"/>
                      <a:pt x="5244223" y="693647"/>
                      <a:pt x="5237653" y="688356"/>
                    </a:cubicBezTo>
                    <a:cubicBezTo>
                      <a:pt x="5181412" y="644019"/>
                      <a:pt x="5122221" y="594659"/>
                      <a:pt x="5060348" y="545567"/>
                    </a:cubicBezTo>
                    <a:cubicBezTo>
                      <a:pt x="5008061" y="504043"/>
                      <a:pt x="4953764" y="462787"/>
                      <a:pt x="4897857" y="424879"/>
                    </a:cubicBezTo>
                    <a:cubicBezTo>
                      <a:pt x="4756013" y="328838"/>
                      <a:pt x="4603510" y="254697"/>
                      <a:pt x="4444303" y="254697"/>
                    </a:cubicBezTo>
                    <a:cubicBezTo>
                      <a:pt x="4438337" y="254697"/>
                      <a:pt x="4432170" y="254832"/>
                      <a:pt x="4426070" y="255032"/>
                    </a:cubicBezTo>
                    <a:cubicBezTo>
                      <a:pt x="4122673" y="265949"/>
                      <a:pt x="3905080" y="341295"/>
                      <a:pt x="3658997" y="424879"/>
                    </a:cubicBezTo>
                    <a:cubicBezTo>
                      <a:pt x="3564210" y="457161"/>
                      <a:pt x="3465067" y="490581"/>
                      <a:pt x="3354997" y="522059"/>
                    </a:cubicBezTo>
                    <a:lnTo>
                      <a:pt x="3354863" y="522059"/>
                    </a:lnTo>
                    <a:cubicBezTo>
                      <a:pt x="3227632" y="558493"/>
                      <a:pt x="3085854" y="592181"/>
                      <a:pt x="2919475" y="618234"/>
                    </a:cubicBezTo>
                    <a:cubicBezTo>
                      <a:pt x="2726886" y="648373"/>
                      <a:pt x="2530610" y="648373"/>
                      <a:pt x="2338020" y="618234"/>
                    </a:cubicBezTo>
                    <a:cubicBezTo>
                      <a:pt x="2171641" y="592181"/>
                      <a:pt x="2029931" y="558493"/>
                      <a:pt x="1902633" y="522059"/>
                    </a:cubicBezTo>
                    <a:lnTo>
                      <a:pt x="1902499" y="522059"/>
                    </a:lnTo>
                    <a:cubicBezTo>
                      <a:pt x="1792428" y="490581"/>
                      <a:pt x="1693285" y="457161"/>
                      <a:pt x="1598498" y="424879"/>
                    </a:cubicBezTo>
                    <a:cubicBezTo>
                      <a:pt x="1352416" y="341295"/>
                      <a:pt x="1134823" y="265949"/>
                      <a:pt x="831426" y="255032"/>
                    </a:cubicBezTo>
                    <a:cubicBezTo>
                      <a:pt x="825326" y="254832"/>
                      <a:pt x="819158" y="254697"/>
                      <a:pt x="813192" y="254697"/>
                    </a:cubicBezTo>
                    <a:cubicBezTo>
                      <a:pt x="653986" y="254697"/>
                      <a:pt x="501483" y="328838"/>
                      <a:pt x="359639" y="424879"/>
                    </a:cubicBezTo>
                    <a:cubicBezTo>
                      <a:pt x="303732" y="462787"/>
                      <a:pt x="249367" y="504043"/>
                      <a:pt x="197148" y="545567"/>
                    </a:cubicBezTo>
                    <a:cubicBezTo>
                      <a:pt x="135275" y="594659"/>
                      <a:pt x="76084" y="644019"/>
                      <a:pt x="19842" y="688356"/>
                    </a:cubicBezTo>
                    <a:cubicBezTo>
                      <a:pt x="13273" y="693647"/>
                      <a:pt x="6636" y="698871"/>
                      <a:pt x="0" y="704028"/>
                    </a:cubicBezTo>
                    <a:lnTo>
                      <a:pt x="0" y="246393"/>
                    </a:lnTo>
                    <a:cubicBezTo>
                      <a:pt x="213973" y="186317"/>
                      <a:pt x="372979" y="117802"/>
                      <a:pt x="533593" y="68308"/>
                    </a:cubicBezTo>
                    <a:cubicBezTo>
                      <a:pt x="713378" y="12920"/>
                      <a:pt x="895041" y="-18692"/>
                      <a:pt x="1157949" y="11983"/>
                    </a:cubicBezTo>
                    <a:cubicBezTo>
                      <a:pt x="1259171" y="23770"/>
                      <a:pt x="1364683" y="49354"/>
                      <a:pt x="1475022" y="81837"/>
                    </a:cubicBezTo>
                    <a:lnTo>
                      <a:pt x="1475223" y="81837"/>
                    </a:lnTo>
                    <a:cubicBezTo>
                      <a:pt x="1643814" y="131532"/>
                      <a:pt x="1823801" y="197367"/>
                      <a:pt x="2017127" y="254697"/>
                    </a:cubicBezTo>
                    <a:cubicBezTo>
                      <a:pt x="2061437" y="267824"/>
                      <a:pt x="2106350" y="280483"/>
                      <a:pt x="2152067" y="292471"/>
                    </a:cubicBezTo>
                    <a:cubicBezTo>
                      <a:pt x="2464447" y="374113"/>
                      <a:pt x="2792982" y="374113"/>
                      <a:pt x="3105361" y="292471"/>
                    </a:cubicBezTo>
                    <a:cubicBezTo>
                      <a:pt x="3151078" y="280550"/>
                      <a:pt x="3196059" y="267824"/>
                      <a:pt x="3240301" y="254697"/>
                    </a:cubicBezTo>
                    <a:cubicBezTo>
                      <a:pt x="3433628" y="197367"/>
                      <a:pt x="3613615" y="131532"/>
                      <a:pt x="3782206" y="81837"/>
                    </a:cubicBezTo>
                    <a:lnTo>
                      <a:pt x="3782407" y="81837"/>
                    </a:lnTo>
                    <a:cubicBezTo>
                      <a:pt x="3892745" y="49354"/>
                      <a:pt x="3998257" y="23770"/>
                      <a:pt x="4099479" y="11983"/>
                    </a:cubicBezTo>
                    <a:cubicBezTo>
                      <a:pt x="4362387" y="-18692"/>
                      <a:pt x="4544050" y="12920"/>
                      <a:pt x="4723836" y="68308"/>
                    </a:cubicBezTo>
                    <a:cubicBezTo>
                      <a:pt x="4884450" y="117802"/>
                      <a:pt x="5043455" y="186317"/>
                      <a:pt x="5257429" y="246393"/>
                    </a:cubicBezTo>
                    <a:close/>
                  </a:path>
                </a:pathLst>
              </a:custGeom>
              <a:solidFill>
                <a:srgbClr val="4E6067"/>
              </a:solidFill>
              <a:ln w="6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" name="Freeform 41">
                <a:extLst>
                  <a:ext uri="{FF2B5EF4-FFF2-40B4-BE49-F238E27FC236}">
                    <a16:creationId xmlns:a16="http://schemas.microsoft.com/office/drawing/2014/main" id="{CDB98B1F-F7AF-4068-5A74-2AA8DFAB01F0}"/>
                  </a:ext>
                </a:extLst>
              </p:cNvPr>
              <p:cNvSpPr/>
              <p:nvPr/>
            </p:nvSpPr>
            <p:spPr>
              <a:xfrm>
                <a:off x="707926" y="3548106"/>
                <a:ext cx="3286354" cy="843567"/>
              </a:xfrm>
              <a:custGeom>
                <a:avLst/>
                <a:gdLst>
                  <a:gd name="connsiteX0" fmla="*/ 5257563 w 5257562"/>
                  <a:gd name="connsiteY0" fmla="*/ 531600 h 787575"/>
                  <a:gd name="connsiteX1" fmla="*/ 5257563 w 5257562"/>
                  <a:gd name="connsiteY1" fmla="*/ 787576 h 787575"/>
                  <a:gd name="connsiteX2" fmla="*/ 4654053 w 5257562"/>
                  <a:gd name="connsiteY2" fmla="*/ 347220 h 787575"/>
                  <a:gd name="connsiteX3" fmla="*/ 4357293 w 5257562"/>
                  <a:gd name="connsiteY3" fmla="*/ 263435 h 787575"/>
                  <a:gd name="connsiteX4" fmla="*/ 4348511 w 5257562"/>
                  <a:gd name="connsiteY4" fmla="*/ 263502 h 787575"/>
                  <a:gd name="connsiteX5" fmla="*/ 4005631 w 5257562"/>
                  <a:gd name="connsiteY5" fmla="*/ 338245 h 787575"/>
                  <a:gd name="connsiteX6" fmla="*/ 4005430 w 5257562"/>
                  <a:gd name="connsiteY6" fmla="*/ 338245 h 787575"/>
                  <a:gd name="connsiteX7" fmla="*/ 3092893 w 5257562"/>
                  <a:gd name="connsiteY7" fmla="*/ 666285 h 787575"/>
                  <a:gd name="connsiteX8" fmla="*/ 2164670 w 5257562"/>
                  <a:gd name="connsiteY8" fmla="*/ 666285 h 787575"/>
                  <a:gd name="connsiteX9" fmla="*/ 1252133 w 5257562"/>
                  <a:gd name="connsiteY9" fmla="*/ 338245 h 787575"/>
                  <a:gd name="connsiteX10" fmla="*/ 1251932 w 5257562"/>
                  <a:gd name="connsiteY10" fmla="*/ 338245 h 787575"/>
                  <a:gd name="connsiteX11" fmla="*/ 909051 w 5257562"/>
                  <a:gd name="connsiteY11" fmla="*/ 263502 h 787575"/>
                  <a:gd name="connsiteX12" fmla="*/ 900270 w 5257562"/>
                  <a:gd name="connsiteY12" fmla="*/ 263435 h 787575"/>
                  <a:gd name="connsiteX13" fmla="*/ 603509 w 5257562"/>
                  <a:gd name="connsiteY13" fmla="*/ 347220 h 787575"/>
                  <a:gd name="connsiteX14" fmla="*/ 0 w 5257562"/>
                  <a:gd name="connsiteY14" fmla="*/ 787576 h 787575"/>
                  <a:gd name="connsiteX15" fmla="*/ 0 w 5257562"/>
                  <a:gd name="connsiteY15" fmla="*/ 531600 h 787575"/>
                  <a:gd name="connsiteX16" fmla="*/ 211962 w 5257562"/>
                  <a:gd name="connsiteY16" fmla="*/ 352578 h 787575"/>
                  <a:gd name="connsiteX17" fmla="*/ 212096 w 5257562"/>
                  <a:gd name="connsiteY17" fmla="*/ 352578 h 787575"/>
                  <a:gd name="connsiteX18" fmla="*/ 318547 w 5257562"/>
                  <a:gd name="connsiteY18" fmla="*/ 263435 h 787575"/>
                  <a:gd name="connsiteX19" fmla="*/ 522264 w 5257562"/>
                  <a:gd name="connsiteY19" fmla="*/ 116225 h 787575"/>
                  <a:gd name="connsiteX20" fmla="*/ 522398 w 5257562"/>
                  <a:gd name="connsiteY20" fmla="*/ 116225 h 787575"/>
                  <a:gd name="connsiteX21" fmla="*/ 871914 w 5257562"/>
                  <a:gd name="connsiteY21" fmla="*/ 92 h 787575"/>
                  <a:gd name="connsiteX22" fmla="*/ 1328619 w 5257562"/>
                  <a:gd name="connsiteY22" fmla="*/ 105108 h 787575"/>
                  <a:gd name="connsiteX23" fmla="*/ 1328820 w 5257562"/>
                  <a:gd name="connsiteY23" fmla="*/ 105108 h 787575"/>
                  <a:gd name="connsiteX24" fmla="*/ 1701731 w 5257562"/>
                  <a:gd name="connsiteY24" fmla="*/ 263435 h 787575"/>
                  <a:gd name="connsiteX25" fmla="*/ 1859329 w 5257562"/>
                  <a:gd name="connsiteY25" fmla="*/ 329873 h 787575"/>
                  <a:gd name="connsiteX26" fmla="*/ 2032210 w 5257562"/>
                  <a:gd name="connsiteY26" fmla="*/ 382247 h 787575"/>
                  <a:gd name="connsiteX27" fmla="*/ 2252350 w 5257562"/>
                  <a:gd name="connsiteY27" fmla="*/ 424039 h 787575"/>
                  <a:gd name="connsiteX28" fmla="*/ 3005145 w 5257562"/>
                  <a:gd name="connsiteY28" fmla="*/ 424039 h 787575"/>
                  <a:gd name="connsiteX29" fmla="*/ 3225285 w 5257562"/>
                  <a:gd name="connsiteY29" fmla="*/ 382247 h 787575"/>
                  <a:gd name="connsiteX30" fmla="*/ 3398167 w 5257562"/>
                  <a:gd name="connsiteY30" fmla="*/ 329873 h 787575"/>
                  <a:gd name="connsiteX31" fmla="*/ 3555764 w 5257562"/>
                  <a:gd name="connsiteY31" fmla="*/ 263435 h 787575"/>
                  <a:gd name="connsiteX32" fmla="*/ 3928676 w 5257562"/>
                  <a:gd name="connsiteY32" fmla="*/ 105108 h 787575"/>
                  <a:gd name="connsiteX33" fmla="*/ 3928877 w 5257562"/>
                  <a:gd name="connsiteY33" fmla="*/ 105108 h 787575"/>
                  <a:gd name="connsiteX34" fmla="*/ 4385581 w 5257562"/>
                  <a:gd name="connsiteY34" fmla="*/ 92 h 787575"/>
                  <a:gd name="connsiteX35" fmla="*/ 4735098 w 5257562"/>
                  <a:gd name="connsiteY35" fmla="*/ 116225 h 787575"/>
                  <a:gd name="connsiteX36" fmla="*/ 4735232 w 5257562"/>
                  <a:gd name="connsiteY36" fmla="*/ 116225 h 787575"/>
                  <a:gd name="connsiteX37" fmla="*/ 4938949 w 5257562"/>
                  <a:gd name="connsiteY37" fmla="*/ 263435 h 787575"/>
                  <a:gd name="connsiteX38" fmla="*/ 5045399 w 5257562"/>
                  <a:gd name="connsiteY38" fmla="*/ 352578 h 787575"/>
                  <a:gd name="connsiteX39" fmla="*/ 5045533 w 5257562"/>
                  <a:gd name="connsiteY39" fmla="*/ 352578 h 787575"/>
                  <a:gd name="connsiteX40" fmla="*/ 5257496 w 5257562"/>
                  <a:gd name="connsiteY40" fmla="*/ 531600 h 787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257562" h="787575">
                    <a:moveTo>
                      <a:pt x="5257563" y="531600"/>
                    </a:moveTo>
                    <a:lnTo>
                      <a:pt x="5257563" y="787576"/>
                    </a:lnTo>
                    <a:cubicBezTo>
                      <a:pt x="5098691" y="663807"/>
                      <a:pt x="4877948" y="460875"/>
                      <a:pt x="4654053" y="347220"/>
                    </a:cubicBezTo>
                    <a:cubicBezTo>
                      <a:pt x="4554105" y="296386"/>
                      <a:pt x="4453353" y="263435"/>
                      <a:pt x="4357293" y="263435"/>
                    </a:cubicBezTo>
                    <a:cubicBezTo>
                      <a:pt x="4354343" y="263435"/>
                      <a:pt x="4351461" y="263435"/>
                      <a:pt x="4348511" y="263502"/>
                    </a:cubicBezTo>
                    <a:cubicBezTo>
                      <a:pt x="4242999" y="265712"/>
                      <a:pt x="4129376" y="295047"/>
                      <a:pt x="4005631" y="338245"/>
                    </a:cubicBezTo>
                    <a:lnTo>
                      <a:pt x="4005430" y="338245"/>
                    </a:lnTo>
                    <a:cubicBezTo>
                      <a:pt x="3750499" y="427254"/>
                      <a:pt x="3452264" y="574999"/>
                      <a:pt x="3092893" y="666285"/>
                    </a:cubicBezTo>
                    <a:cubicBezTo>
                      <a:pt x="2788490" y="743641"/>
                      <a:pt x="2469139" y="743641"/>
                      <a:pt x="2164670" y="666285"/>
                    </a:cubicBezTo>
                    <a:cubicBezTo>
                      <a:pt x="1805299" y="574999"/>
                      <a:pt x="1507064" y="427254"/>
                      <a:pt x="1252133" y="338245"/>
                    </a:cubicBezTo>
                    <a:lnTo>
                      <a:pt x="1251932" y="338245"/>
                    </a:lnTo>
                    <a:cubicBezTo>
                      <a:pt x="1128186" y="295047"/>
                      <a:pt x="1014563" y="265712"/>
                      <a:pt x="909051" y="263502"/>
                    </a:cubicBezTo>
                    <a:cubicBezTo>
                      <a:pt x="906102" y="263435"/>
                      <a:pt x="903219" y="263435"/>
                      <a:pt x="900270" y="263435"/>
                    </a:cubicBezTo>
                    <a:cubicBezTo>
                      <a:pt x="804210" y="263435"/>
                      <a:pt x="703457" y="296386"/>
                      <a:pt x="603509" y="347220"/>
                    </a:cubicBezTo>
                    <a:cubicBezTo>
                      <a:pt x="379615" y="460875"/>
                      <a:pt x="158871" y="663807"/>
                      <a:pt x="0" y="787576"/>
                    </a:cubicBezTo>
                    <a:lnTo>
                      <a:pt x="0" y="531600"/>
                    </a:lnTo>
                    <a:cubicBezTo>
                      <a:pt x="64085" y="481637"/>
                      <a:pt x="135543" y="418145"/>
                      <a:pt x="211962" y="352578"/>
                    </a:cubicBezTo>
                    <a:lnTo>
                      <a:pt x="212096" y="352578"/>
                    </a:lnTo>
                    <a:cubicBezTo>
                      <a:pt x="246552" y="322908"/>
                      <a:pt x="282147" y="292837"/>
                      <a:pt x="318547" y="263435"/>
                    </a:cubicBezTo>
                    <a:cubicBezTo>
                      <a:pt x="384173" y="210190"/>
                      <a:pt x="452481" y="159022"/>
                      <a:pt x="522264" y="116225"/>
                    </a:cubicBezTo>
                    <a:lnTo>
                      <a:pt x="522398" y="116225"/>
                    </a:lnTo>
                    <a:cubicBezTo>
                      <a:pt x="637026" y="45634"/>
                      <a:pt x="755543" y="-2386"/>
                      <a:pt x="871914" y="92"/>
                    </a:cubicBezTo>
                    <a:cubicBezTo>
                      <a:pt x="1018451" y="3239"/>
                      <a:pt x="1175580" y="47443"/>
                      <a:pt x="1328619" y="105108"/>
                    </a:cubicBezTo>
                    <a:lnTo>
                      <a:pt x="1328820" y="105108"/>
                    </a:lnTo>
                    <a:cubicBezTo>
                      <a:pt x="1458866" y="153999"/>
                      <a:pt x="1586030" y="212467"/>
                      <a:pt x="1701731" y="263435"/>
                    </a:cubicBezTo>
                    <a:cubicBezTo>
                      <a:pt x="1757169" y="287947"/>
                      <a:pt x="1810059" y="310786"/>
                      <a:pt x="1859329" y="329873"/>
                    </a:cubicBezTo>
                    <a:cubicBezTo>
                      <a:pt x="1924084" y="355056"/>
                      <a:pt x="1982471" y="373942"/>
                      <a:pt x="2032210" y="382247"/>
                    </a:cubicBezTo>
                    <a:cubicBezTo>
                      <a:pt x="2107422" y="394771"/>
                      <a:pt x="2180020" y="409506"/>
                      <a:pt x="2252350" y="424039"/>
                    </a:cubicBezTo>
                    <a:cubicBezTo>
                      <a:pt x="2500779" y="474069"/>
                      <a:pt x="2756716" y="474069"/>
                      <a:pt x="3005145" y="424039"/>
                    </a:cubicBezTo>
                    <a:cubicBezTo>
                      <a:pt x="3077475" y="409439"/>
                      <a:pt x="3150073" y="394771"/>
                      <a:pt x="3225285" y="382247"/>
                    </a:cubicBezTo>
                    <a:cubicBezTo>
                      <a:pt x="3275025" y="373942"/>
                      <a:pt x="3333412" y="355056"/>
                      <a:pt x="3398167" y="329873"/>
                    </a:cubicBezTo>
                    <a:cubicBezTo>
                      <a:pt x="3447437" y="310786"/>
                      <a:pt x="3500327" y="287947"/>
                      <a:pt x="3555764" y="263435"/>
                    </a:cubicBezTo>
                    <a:cubicBezTo>
                      <a:pt x="3671465" y="212467"/>
                      <a:pt x="3798629" y="153999"/>
                      <a:pt x="3928676" y="105108"/>
                    </a:cubicBezTo>
                    <a:lnTo>
                      <a:pt x="3928877" y="105108"/>
                    </a:lnTo>
                    <a:cubicBezTo>
                      <a:pt x="4081916" y="47443"/>
                      <a:pt x="4239044" y="3239"/>
                      <a:pt x="4385581" y="92"/>
                    </a:cubicBezTo>
                    <a:cubicBezTo>
                      <a:pt x="4501953" y="-2386"/>
                      <a:pt x="4620469" y="45634"/>
                      <a:pt x="4735098" y="116225"/>
                    </a:cubicBezTo>
                    <a:lnTo>
                      <a:pt x="4735232" y="116225"/>
                    </a:lnTo>
                    <a:cubicBezTo>
                      <a:pt x="4805015" y="159022"/>
                      <a:pt x="4873322" y="210190"/>
                      <a:pt x="4938949" y="263435"/>
                    </a:cubicBezTo>
                    <a:cubicBezTo>
                      <a:pt x="4975348" y="292837"/>
                      <a:pt x="5010943" y="322908"/>
                      <a:pt x="5045399" y="352578"/>
                    </a:cubicBezTo>
                    <a:lnTo>
                      <a:pt x="5045533" y="352578"/>
                    </a:lnTo>
                    <a:cubicBezTo>
                      <a:pt x="5121952" y="418145"/>
                      <a:pt x="5193411" y="481637"/>
                      <a:pt x="5257496" y="531600"/>
                    </a:cubicBezTo>
                    <a:close/>
                  </a:path>
                </a:pathLst>
              </a:custGeom>
              <a:solidFill>
                <a:srgbClr val="8A6168"/>
              </a:solidFill>
              <a:ln w="6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6" name="Freeform 42">
                <a:extLst>
                  <a:ext uri="{FF2B5EF4-FFF2-40B4-BE49-F238E27FC236}">
                    <a16:creationId xmlns:a16="http://schemas.microsoft.com/office/drawing/2014/main" id="{05F9696E-F7D3-8A88-0E94-AC41CD656007}"/>
                  </a:ext>
                </a:extLst>
              </p:cNvPr>
              <p:cNvSpPr/>
              <p:nvPr/>
            </p:nvSpPr>
            <p:spPr>
              <a:xfrm>
                <a:off x="707992" y="3778009"/>
                <a:ext cx="3286354" cy="913312"/>
              </a:xfrm>
              <a:custGeom>
                <a:avLst/>
                <a:gdLst>
                  <a:gd name="connsiteX0" fmla="*/ 5257496 w 5257562"/>
                  <a:gd name="connsiteY0" fmla="*/ 524141 h 842804"/>
                  <a:gd name="connsiteX1" fmla="*/ 5257496 w 5257562"/>
                  <a:gd name="connsiteY1" fmla="*/ 842805 h 842804"/>
                  <a:gd name="connsiteX2" fmla="*/ 5022272 w 5257562"/>
                  <a:gd name="connsiteY2" fmla="*/ 728212 h 842804"/>
                  <a:gd name="connsiteX3" fmla="*/ 4284829 w 5257562"/>
                  <a:gd name="connsiteY3" fmla="*/ 427564 h 842804"/>
                  <a:gd name="connsiteX4" fmla="*/ 2994017 w 5257562"/>
                  <a:gd name="connsiteY4" fmla="*/ 728212 h 842804"/>
                  <a:gd name="connsiteX5" fmla="*/ 2990867 w 5257562"/>
                  <a:gd name="connsiteY5" fmla="*/ 728815 h 842804"/>
                  <a:gd name="connsiteX6" fmla="*/ 2266629 w 5257562"/>
                  <a:gd name="connsiteY6" fmla="*/ 728815 h 842804"/>
                  <a:gd name="connsiteX7" fmla="*/ 2263478 w 5257562"/>
                  <a:gd name="connsiteY7" fmla="*/ 728212 h 842804"/>
                  <a:gd name="connsiteX8" fmla="*/ 972667 w 5257562"/>
                  <a:gd name="connsiteY8" fmla="*/ 427564 h 842804"/>
                  <a:gd name="connsiteX9" fmla="*/ 235223 w 5257562"/>
                  <a:gd name="connsiteY9" fmla="*/ 728212 h 842804"/>
                  <a:gd name="connsiteX10" fmla="*/ 0 w 5257562"/>
                  <a:gd name="connsiteY10" fmla="*/ 842805 h 842804"/>
                  <a:gd name="connsiteX11" fmla="*/ 0 w 5257562"/>
                  <a:gd name="connsiteY11" fmla="*/ 524141 h 842804"/>
                  <a:gd name="connsiteX12" fmla="*/ 603509 w 5257562"/>
                  <a:gd name="connsiteY12" fmla="*/ 83785 h 842804"/>
                  <a:gd name="connsiteX13" fmla="*/ 900270 w 5257562"/>
                  <a:gd name="connsiteY13" fmla="*/ 0 h 842804"/>
                  <a:gd name="connsiteX14" fmla="*/ 909051 w 5257562"/>
                  <a:gd name="connsiteY14" fmla="*/ 67 h 842804"/>
                  <a:gd name="connsiteX15" fmla="*/ 1251931 w 5257562"/>
                  <a:gd name="connsiteY15" fmla="*/ 74810 h 842804"/>
                  <a:gd name="connsiteX16" fmla="*/ 1252133 w 5257562"/>
                  <a:gd name="connsiteY16" fmla="*/ 74810 h 842804"/>
                  <a:gd name="connsiteX17" fmla="*/ 2164670 w 5257562"/>
                  <a:gd name="connsiteY17" fmla="*/ 402851 h 842804"/>
                  <a:gd name="connsiteX18" fmla="*/ 3092893 w 5257562"/>
                  <a:gd name="connsiteY18" fmla="*/ 402851 h 842804"/>
                  <a:gd name="connsiteX19" fmla="*/ 4005430 w 5257562"/>
                  <a:gd name="connsiteY19" fmla="*/ 74810 h 842804"/>
                  <a:gd name="connsiteX20" fmla="*/ 4005631 w 5257562"/>
                  <a:gd name="connsiteY20" fmla="*/ 74810 h 842804"/>
                  <a:gd name="connsiteX21" fmla="*/ 4348511 w 5257562"/>
                  <a:gd name="connsiteY21" fmla="*/ 67 h 842804"/>
                  <a:gd name="connsiteX22" fmla="*/ 4357293 w 5257562"/>
                  <a:gd name="connsiteY22" fmla="*/ 0 h 842804"/>
                  <a:gd name="connsiteX23" fmla="*/ 4654053 w 5257562"/>
                  <a:gd name="connsiteY23" fmla="*/ 83785 h 842804"/>
                  <a:gd name="connsiteX24" fmla="*/ 5257562 w 5257562"/>
                  <a:gd name="connsiteY24" fmla="*/ 524141 h 84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257562" h="842804">
                    <a:moveTo>
                      <a:pt x="5257496" y="524141"/>
                    </a:moveTo>
                    <a:lnTo>
                      <a:pt x="5257496" y="842805"/>
                    </a:lnTo>
                    <a:cubicBezTo>
                      <a:pt x="5177792" y="810590"/>
                      <a:pt x="5099563" y="770540"/>
                      <a:pt x="5022272" y="728212"/>
                    </a:cubicBezTo>
                    <a:cubicBezTo>
                      <a:pt x="4767676" y="588637"/>
                      <a:pt x="4524945" y="423613"/>
                      <a:pt x="4284829" y="427564"/>
                    </a:cubicBezTo>
                    <a:cubicBezTo>
                      <a:pt x="3694458" y="437275"/>
                      <a:pt x="3572120" y="614489"/>
                      <a:pt x="2994017" y="728212"/>
                    </a:cubicBezTo>
                    <a:cubicBezTo>
                      <a:pt x="2992945" y="728413"/>
                      <a:pt x="2991939" y="728614"/>
                      <a:pt x="2990867" y="728815"/>
                    </a:cubicBezTo>
                    <a:cubicBezTo>
                      <a:pt x="2751756" y="775563"/>
                      <a:pt x="2505740" y="775563"/>
                      <a:pt x="2266629" y="728815"/>
                    </a:cubicBezTo>
                    <a:cubicBezTo>
                      <a:pt x="2265556" y="728614"/>
                      <a:pt x="2264551" y="728413"/>
                      <a:pt x="2263478" y="728212"/>
                    </a:cubicBezTo>
                    <a:cubicBezTo>
                      <a:pt x="1685375" y="614489"/>
                      <a:pt x="1563037" y="437275"/>
                      <a:pt x="972667" y="427564"/>
                    </a:cubicBezTo>
                    <a:cubicBezTo>
                      <a:pt x="732550" y="423613"/>
                      <a:pt x="489819" y="588637"/>
                      <a:pt x="235223" y="728212"/>
                    </a:cubicBezTo>
                    <a:cubicBezTo>
                      <a:pt x="157933" y="770540"/>
                      <a:pt x="79704" y="810590"/>
                      <a:pt x="0" y="842805"/>
                    </a:cubicBezTo>
                    <a:lnTo>
                      <a:pt x="0" y="524141"/>
                    </a:lnTo>
                    <a:cubicBezTo>
                      <a:pt x="158871" y="400373"/>
                      <a:pt x="379615" y="197440"/>
                      <a:pt x="603509" y="83785"/>
                    </a:cubicBezTo>
                    <a:cubicBezTo>
                      <a:pt x="703457" y="32951"/>
                      <a:pt x="804210" y="0"/>
                      <a:pt x="900270" y="0"/>
                    </a:cubicBezTo>
                    <a:cubicBezTo>
                      <a:pt x="903219" y="0"/>
                      <a:pt x="906102" y="0"/>
                      <a:pt x="909051" y="67"/>
                    </a:cubicBezTo>
                    <a:cubicBezTo>
                      <a:pt x="1014563" y="2277"/>
                      <a:pt x="1128186" y="31612"/>
                      <a:pt x="1251931" y="74810"/>
                    </a:cubicBezTo>
                    <a:lnTo>
                      <a:pt x="1252133" y="74810"/>
                    </a:lnTo>
                    <a:cubicBezTo>
                      <a:pt x="1507064" y="163819"/>
                      <a:pt x="1805299" y="311565"/>
                      <a:pt x="2164670" y="402851"/>
                    </a:cubicBezTo>
                    <a:cubicBezTo>
                      <a:pt x="2469072" y="480206"/>
                      <a:pt x="2788423" y="480206"/>
                      <a:pt x="3092893" y="402851"/>
                    </a:cubicBezTo>
                    <a:cubicBezTo>
                      <a:pt x="3452263" y="311565"/>
                      <a:pt x="3750499" y="163819"/>
                      <a:pt x="4005430" y="74810"/>
                    </a:cubicBezTo>
                    <a:lnTo>
                      <a:pt x="4005631" y="74810"/>
                    </a:lnTo>
                    <a:cubicBezTo>
                      <a:pt x="4129376" y="31612"/>
                      <a:pt x="4242999" y="2277"/>
                      <a:pt x="4348511" y="67"/>
                    </a:cubicBezTo>
                    <a:cubicBezTo>
                      <a:pt x="4351461" y="0"/>
                      <a:pt x="4354343" y="0"/>
                      <a:pt x="4357293" y="0"/>
                    </a:cubicBezTo>
                    <a:cubicBezTo>
                      <a:pt x="4453353" y="0"/>
                      <a:pt x="4554105" y="32951"/>
                      <a:pt x="4654053" y="83785"/>
                    </a:cubicBezTo>
                    <a:cubicBezTo>
                      <a:pt x="4877948" y="197440"/>
                      <a:pt x="5098692" y="400373"/>
                      <a:pt x="5257562" y="524141"/>
                    </a:cubicBezTo>
                    <a:close/>
                  </a:path>
                </a:pathLst>
              </a:custGeom>
              <a:solidFill>
                <a:srgbClr val="A26069"/>
              </a:solidFill>
              <a:ln w="6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7" name="Freeform 43">
                <a:extLst>
                  <a:ext uri="{FF2B5EF4-FFF2-40B4-BE49-F238E27FC236}">
                    <a16:creationId xmlns:a16="http://schemas.microsoft.com/office/drawing/2014/main" id="{6839623B-D41F-EB85-5A27-2CE571D4D210}"/>
                  </a:ext>
                </a:extLst>
              </p:cNvPr>
              <p:cNvSpPr/>
              <p:nvPr/>
            </p:nvSpPr>
            <p:spPr>
              <a:xfrm>
                <a:off x="707992" y="4203319"/>
                <a:ext cx="3286311" cy="1436153"/>
              </a:xfrm>
              <a:custGeom>
                <a:avLst/>
                <a:gdLst>
                  <a:gd name="connsiteX0" fmla="*/ 5257496 w 5257495"/>
                  <a:gd name="connsiteY0" fmla="*/ 415310 h 1372909"/>
                  <a:gd name="connsiteX1" fmla="*/ 5257496 w 5257495"/>
                  <a:gd name="connsiteY1" fmla="*/ 1328238 h 1372909"/>
                  <a:gd name="connsiteX2" fmla="*/ 4134806 w 5257495"/>
                  <a:gd name="connsiteY2" fmla="*/ 1093091 h 1372909"/>
                  <a:gd name="connsiteX3" fmla="*/ 2628748 w 5257495"/>
                  <a:gd name="connsiteY3" fmla="*/ 1372910 h 1372909"/>
                  <a:gd name="connsiteX4" fmla="*/ 1122689 w 5257495"/>
                  <a:gd name="connsiteY4" fmla="*/ 1093091 h 1372909"/>
                  <a:gd name="connsiteX5" fmla="*/ 0 w 5257495"/>
                  <a:gd name="connsiteY5" fmla="*/ 1328238 h 1372909"/>
                  <a:gd name="connsiteX6" fmla="*/ 0 w 5257495"/>
                  <a:gd name="connsiteY6" fmla="*/ 415310 h 1372909"/>
                  <a:gd name="connsiteX7" fmla="*/ 235223 w 5257495"/>
                  <a:gd name="connsiteY7" fmla="*/ 300717 h 1372909"/>
                  <a:gd name="connsiteX8" fmla="*/ 972667 w 5257495"/>
                  <a:gd name="connsiteY8" fmla="*/ 70 h 1372909"/>
                  <a:gd name="connsiteX9" fmla="*/ 2263478 w 5257495"/>
                  <a:gd name="connsiteY9" fmla="*/ 300717 h 1372909"/>
                  <a:gd name="connsiteX10" fmla="*/ 2266629 w 5257495"/>
                  <a:gd name="connsiteY10" fmla="*/ 301320 h 1372909"/>
                  <a:gd name="connsiteX11" fmla="*/ 2990867 w 5257495"/>
                  <a:gd name="connsiteY11" fmla="*/ 301320 h 1372909"/>
                  <a:gd name="connsiteX12" fmla="*/ 2994017 w 5257495"/>
                  <a:gd name="connsiteY12" fmla="*/ 300717 h 1372909"/>
                  <a:gd name="connsiteX13" fmla="*/ 4284829 w 5257495"/>
                  <a:gd name="connsiteY13" fmla="*/ 70 h 1372909"/>
                  <a:gd name="connsiteX14" fmla="*/ 5022272 w 5257495"/>
                  <a:gd name="connsiteY14" fmla="*/ 300717 h 1372909"/>
                  <a:gd name="connsiteX15" fmla="*/ 5257496 w 5257495"/>
                  <a:gd name="connsiteY15" fmla="*/ 415310 h 137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57495" h="1372909">
                    <a:moveTo>
                      <a:pt x="5257496" y="415310"/>
                    </a:moveTo>
                    <a:lnTo>
                      <a:pt x="5257496" y="1328238"/>
                    </a:lnTo>
                    <a:cubicBezTo>
                      <a:pt x="4728193" y="1268697"/>
                      <a:pt x="4447588" y="1086460"/>
                      <a:pt x="4134806" y="1093091"/>
                    </a:cubicBezTo>
                    <a:cubicBezTo>
                      <a:pt x="3725160" y="1101731"/>
                      <a:pt x="3301168" y="1349067"/>
                      <a:pt x="2628748" y="1372910"/>
                    </a:cubicBezTo>
                    <a:cubicBezTo>
                      <a:pt x="1956327" y="1349067"/>
                      <a:pt x="1532336" y="1101731"/>
                      <a:pt x="1122689" y="1093091"/>
                    </a:cubicBezTo>
                    <a:cubicBezTo>
                      <a:pt x="809908" y="1086460"/>
                      <a:pt x="529302" y="1268697"/>
                      <a:pt x="0" y="1328238"/>
                    </a:cubicBezTo>
                    <a:lnTo>
                      <a:pt x="0" y="415310"/>
                    </a:lnTo>
                    <a:cubicBezTo>
                      <a:pt x="79704" y="383096"/>
                      <a:pt x="157933" y="343045"/>
                      <a:pt x="235223" y="300717"/>
                    </a:cubicBezTo>
                    <a:cubicBezTo>
                      <a:pt x="489819" y="161143"/>
                      <a:pt x="732550" y="-3882"/>
                      <a:pt x="972667" y="70"/>
                    </a:cubicBezTo>
                    <a:cubicBezTo>
                      <a:pt x="1563037" y="9781"/>
                      <a:pt x="1685375" y="186995"/>
                      <a:pt x="2263478" y="300717"/>
                    </a:cubicBezTo>
                    <a:cubicBezTo>
                      <a:pt x="2264551" y="300918"/>
                      <a:pt x="2265556" y="301119"/>
                      <a:pt x="2266629" y="301320"/>
                    </a:cubicBezTo>
                    <a:cubicBezTo>
                      <a:pt x="2505740" y="348068"/>
                      <a:pt x="2751756" y="348068"/>
                      <a:pt x="2990867" y="301320"/>
                    </a:cubicBezTo>
                    <a:cubicBezTo>
                      <a:pt x="2991939" y="301119"/>
                      <a:pt x="2992945" y="300918"/>
                      <a:pt x="2994017" y="300717"/>
                    </a:cubicBezTo>
                    <a:cubicBezTo>
                      <a:pt x="3572120" y="186995"/>
                      <a:pt x="3694458" y="9781"/>
                      <a:pt x="4284829" y="70"/>
                    </a:cubicBezTo>
                    <a:cubicBezTo>
                      <a:pt x="4524945" y="-3882"/>
                      <a:pt x="4767676" y="161143"/>
                      <a:pt x="5022272" y="300717"/>
                    </a:cubicBezTo>
                    <a:cubicBezTo>
                      <a:pt x="5099563" y="343045"/>
                      <a:pt x="5177792" y="383096"/>
                      <a:pt x="5257496" y="415310"/>
                    </a:cubicBezTo>
                    <a:close/>
                  </a:path>
                </a:pathLst>
              </a:custGeom>
              <a:solidFill>
                <a:srgbClr val="AB5562"/>
              </a:solidFill>
              <a:ln w="6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98" name="ultra diepe aardwarmte">
              <a:extLst>
                <a:ext uri="{FF2B5EF4-FFF2-40B4-BE49-F238E27FC236}">
                  <a16:creationId xmlns:a16="http://schemas.microsoft.com/office/drawing/2014/main" id="{7AADFEA4-2C42-6F21-8AE2-1D1690C7639B}"/>
                </a:ext>
              </a:extLst>
            </p:cNvPr>
            <p:cNvSpPr/>
            <p:nvPr/>
          </p:nvSpPr>
          <p:spPr>
            <a:xfrm>
              <a:off x="707992" y="5310183"/>
              <a:ext cx="3286311" cy="989016"/>
            </a:xfrm>
            <a:custGeom>
              <a:avLst/>
              <a:gdLst>
                <a:gd name="connsiteX0" fmla="*/ 5257496 w 5257495"/>
                <a:gd name="connsiteY0" fmla="*/ 235323 h 1051941"/>
                <a:gd name="connsiteX1" fmla="*/ 5257496 w 5257495"/>
                <a:gd name="connsiteY1" fmla="*/ 1051941 h 1051941"/>
                <a:gd name="connsiteX2" fmla="*/ 0 w 5257495"/>
                <a:gd name="connsiteY2" fmla="*/ 1051941 h 1051941"/>
                <a:gd name="connsiteX3" fmla="*/ 0 w 5257495"/>
                <a:gd name="connsiteY3" fmla="*/ 235323 h 1051941"/>
                <a:gd name="connsiteX4" fmla="*/ 1122689 w 5257495"/>
                <a:gd name="connsiteY4" fmla="*/ 176 h 1051941"/>
                <a:gd name="connsiteX5" fmla="*/ 2628748 w 5257495"/>
                <a:gd name="connsiteY5" fmla="*/ 279995 h 1051941"/>
                <a:gd name="connsiteX6" fmla="*/ 4134806 w 5257495"/>
                <a:gd name="connsiteY6" fmla="*/ 176 h 1051941"/>
                <a:gd name="connsiteX7" fmla="*/ 5257496 w 5257495"/>
                <a:gd name="connsiteY7" fmla="*/ 235323 h 105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7495" h="1051941">
                  <a:moveTo>
                    <a:pt x="5257496" y="235323"/>
                  </a:moveTo>
                  <a:lnTo>
                    <a:pt x="5257496" y="1051941"/>
                  </a:lnTo>
                  <a:lnTo>
                    <a:pt x="0" y="1051941"/>
                  </a:lnTo>
                  <a:lnTo>
                    <a:pt x="0" y="235323"/>
                  </a:lnTo>
                  <a:cubicBezTo>
                    <a:pt x="529302" y="175783"/>
                    <a:pt x="809908" y="-6454"/>
                    <a:pt x="1122689" y="176"/>
                  </a:cubicBezTo>
                  <a:cubicBezTo>
                    <a:pt x="1532336" y="8816"/>
                    <a:pt x="1956327" y="256152"/>
                    <a:pt x="2628748" y="279995"/>
                  </a:cubicBezTo>
                  <a:cubicBezTo>
                    <a:pt x="3301168" y="256152"/>
                    <a:pt x="3725160" y="8816"/>
                    <a:pt x="4134806" y="176"/>
                  </a:cubicBezTo>
                  <a:cubicBezTo>
                    <a:pt x="4447588" y="-6454"/>
                    <a:pt x="4728193" y="175783"/>
                    <a:pt x="5257496" y="235323"/>
                  </a:cubicBezTo>
                  <a:close/>
                </a:path>
              </a:pathLst>
            </a:custGeom>
            <a:solidFill>
              <a:srgbClr val="9E271F"/>
            </a:solidFill>
            <a:ln w="6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08" name="Rectangle 46">
            <a:extLst>
              <a:ext uri="{FF2B5EF4-FFF2-40B4-BE49-F238E27FC236}">
                <a16:creationId xmlns:a16="http://schemas.microsoft.com/office/drawing/2014/main" id="{C9750769-612D-08DE-1772-7A9A8244C3EF}"/>
              </a:ext>
            </a:extLst>
          </p:cNvPr>
          <p:cNvSpPr/>
          <p:nvPr/>
        </p:nvSpPr>
        <p:spPr>
          <a:xfrm>
            <a:off x="395635" y="5011274"/>
            <a:ext cx="233082" cy="233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  <p:sp>
        <p:nvSpPr>
          <p:cNvPr id="109" name="TextBox 49">
            <a:extLst>
              <a:ext uri="{FF2B5EF4-FFF2-40B4-BE49-F238E27FC236}">
                <a16:creationId xmlns:a16="http://schemas.microsoft.com/office/drawing/2014/main" id="{E6069555-A0D8-8C81-3CBE-9C4BFCB8287E}"/>
              </a:ext>
            </a:extLst>
          </p:cNvPr>
          <p:cNvSpPr txBox="1"/>
          <p:nvPr/>
        </p:nvSpPr>
        <p:spPr>
          <a:xfrm>
            <a:off x="1676233" y="4964866"/>
            <a:ext cx="128394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b="1" dirty="0">
                <a:latin typeface="+mj-lt"/>
              </a:rPr>
              <a:t>Warm water</a:t>
            </a:r>
            <a:br>
              <a:rPr lang="nl-NL" sz="1200" dirty="0"/>
            </a:br>
            <a:r>
              <a:rPr lang="nl-NL" sz="1200" dirty="0"/>
              <a:t>(70 – 90 °C) </a:t>
            </a:r>
            <a:br>
              <a:rPr lang="nl-NL" sz="1200" dirty="0"/>
            </a:br>
            <a:r>
              <a:rPr lang="nl-NL" sz="1200" dirty="0"/>
              <a:t>in zand- en gesteentelagen tussen 2 à 3 km</a:t>
            </a:r>
          </a:p>
        </p:txBody>
      </p:sp>
      <p:sp>
        <p:nvSpPr>
          <p:cNvPr id="110" name="TextBox 50">
            <a:extLst>
              <a:ext uri="{FF2B5EF4-FFF2-40B4-BE49-F238E27FC236}">
                <a16:creationId xmlns:a16="http://schemas.microsoft.com/office/drawing/2014/main" id="{C10159B7-0659-5A8B-D989-5BE47C9E52AE}"/>
              </a:ext>
            </a:extLst>
          </p:cNvPr>
          <p:cNvSpPr txBox="1"/>
          <p:nvPr/>
        </p:nvSpPr>
        <p:spPr>
          <a:xfrm>
            <a:off x="4673583" y="4929167"/>
            <a:ext cx="153859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b="1" dirty="0">
                <a:latin typeface="+mj-lt"/>
              </a:rPr>
              <a:t>Installatie</a:t>
            </a:r>
            <a:br>
              <a:rPr lang="nl-NL" sz="1200" dirty="0"/>
            </a:br>
            <a:r>
              <a:rPr lang="nl-NL" sz="1200" dirty="0"/>
              <a:t>2 putten diep in de grond: voor het oppompen en terug-pompen van water</a:t>
            </a:r>
          </a:p>
        </p:txBody>
      </p:sp>
      <p:sp>
        <p:nvSpPr>
          <p:cNvPr id="111" name="TextBox 51">
            <a:extLst>
              <a:ext uri="{FF2B5EF4-FFF2-40B4-BE49-F238E27FC236}">
                <a16:creationId xmlns:a16="http://schemas.microsoft.com/office/drawing/2014/main" id="{DE724174-E9C8-3E8B-FE27-49E212583D8F}"/>
              </a:ext>
            </a:extLst>
          </p:cNvPr>
          <p:cNvSpPr txBox="1"/>
          <p:nvPr/>
        </p:nvSpPr>
        <p:spPr>
          <a:xfrm>
            <a:off x="10450503" y="4978764"/>
            <a:ext cx="140549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b="1" dirty="0">
                <a:latin typeface="+mj-lt"/>
              </a:rPr>
              <a:t>Distributie</a:t>
            </a:r>
            <a:br>
              <a:rPr lang="nl-NL" sz="1200" dirty="0"/>
            </a:br>
            <a:r>
              <a:rPr lang="nl-NL" sz="1200" dirty="0"/>
              <a:t>De warmte gaat via een warmtenet naar omliggende huizen, gebouwen en industrie</a:t>
            </a:r>
          </a:p>
        </p:txBody>
      </p:sp>
      <p:sp>
        <p:nvSpPr>
          <p:cNvPr id="112" name="Rectangle 55">
            <a:extLst>
              <a:ext uri="{FF2B5EF4-FFF2-40B4-BE49-F238E27FC236}">
                <a16:creationId xmlns:a16="http://schemas.microsoft.com/office/drawing/2014/main" id="{B67674E0-D03E-BA1E-DE6D-20E7F6E5155B}"/>
              </a:ext>
            </a:extLst>
          </p:cNvPr>
          <p:cNvSpPr/>
          <p:nvPr/>
        </p:nvSpPr>
        <p:spPr>
          <a:xfrm>
            <a:off x="3378007" y="5852497"/>
            <a:ext cx="233082" cy="233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1"/>
                </a:solidFill>
                <a:latin typeface="+mj-lt"/>
              </a:rPr>
              <a:t>2</a:t>
            </a:r>
          </a:p>
        </p:txBody>
      </p:sp>
      <p:sp>
        <p:nvSpPr>
          <p:cNvPr id="113" name="Rectangle 56">
            <a:extLst>
              <a:ext uri="{FF2B5EF4-FFF2-40B4-BE49-F238E27FC236}">
                <a16:creationId xmlns:a16="http://schemas.microsoft.com/office/drawing/2014/main" id="{683C46CE-25EA-AB0A-EF63-C5F61B08AA57}"/>
              </a:ext>
            </a:extLst>
          </p:cNvPr>
          <p:cNvSpPr/>
          <p:nvPr/>
        </p:nvSpPr>
        <p:spPr>
          <a:xfrm>
            <a:off x="9955665" y="5011274"/>
            <a:ext cx="233082" cy="233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165116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A5BF2798875F4CB713D97B85C1A600" ma:contentTypeVersion="0" ma:contentTypeDescription="Een nieuw document maken." ma:contentTypeScope="" ma:versionID="5a8b9ed2149cd01fa163203fd81a4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f33f2cde62b73ee3b5b7efaee561e5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FA1F9B-31E8-4B90-9580-1B23587EF32D}"/>
</file>

<file path=customXml/itemProps2.xml><?xml version="1.0" encoding="utf-8"?>
<ds:datastoreItem xmlns:ds="http://schemas.openxmlformats.org/officeDocument/2006/customXml" ds:itemID="{AFFAA316-1E1E-425F-8E4A-9D6A38B7DFC8}"/>
</file>

<file path=customXml/itemProps3.xml><?xml version="1.0" encoding="utf-8"?>
<ds:datastoreItem xmlns:ds="http://schemas.openxmlformats.org/officeDocument/2006/customXml" ds:itemID="{98D2F49F-6FA8-42A1-9C25-83F8C9354743}"/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79</Words>
  <Application>Microsoft Office PowerPoint</Application>
  <PresentationFormat>Breedbeeld</PresentationFormat>
  <Paragraphs>13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9" baseType="lpstr">
      <vt:lpstr>Arial</vt:lpstr>
      <vt:lpstr>Bahnschrift</vt:lpstr>
      <vt:lpstr>Bahnschrift SemiBold</vt:lpstr>
      <vt:lpstr>Calibri</vt:lpstr>
      <vt:lpstr>Calibri Light</vt:lpstr>
      <vt:lpstr>Rockwell Nova</vt:lpstr>
      <vt:lpstr>Wingdings</vt:lpstr>
      <vt:lpstr>Kantoorthema</vt:lpstr>
      <vt:lpstr>Wat is aardwarmte?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Bodemenergie en Geothermie:  duurzame warmtebronnen in de ondergrond</dc:title>
  <dc:creator>Anouk Aal</dc:creator>
  <cp:lastModifiedBy>Anouk Aal</cp:lastModifiedBy>
  <cp:revision>3</cp:revision>
  <dcterms:created xsi:type="dcterms:W3CDTF">2023-06-13T07:54:38Z</dcterms:created>
  <dcterms:modified xsi:type="dcterms:W3CDTF">2023-06-13T12:23:59Z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0x010100F2A5BF2798875F4CB713D97B85C1A600</vt:lpwstr>
  </property>
  <property fmtid="{D5CDD505-2E9C-101B-9397-08002B2CF9AE}" pid="3" name="Order">
    <vt:r8>1414200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